
<file path=[Content_Types].xml><?xml version="1.0" encoding="utf-8"?>
<Types xmlns="http://schemas.openxmlformats.org/package/2006/content-types">
  <Default Extension="xml" ContentType="application/vnd.openxmlformats-officedocument.presentationml.presentation.main+xml"/>
  <Default Extension="rels" ContentType="application/vnd.openxmlformats-package.relationships+xml"/>
  <Default Extension="fntdata" ContentType="application/x-fontdata"/>
  <Default Extension="bin"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handoutMasters/handoutMaster1.xml" ContentType="application/vnd.openxmlformats-officedocument.presentationml.handoutMaster+xml"/>
  <Override PartName="/ppt/handout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tags/tag1.xml" ContentType="application/vnd.openxmlformats-officedocument.presentationml.tags+xml"/>
  <Override PartName="/ppt/slides/tags/tag2.xml" ContentType="application/vnd.openxmlformats-officedocument.presentationml.tags+xml"/>
  <Override PartName="/ppt/slides/tags/tag3.xml" ContentType="application/vnd.openxmlformats-officedocument.presentationml.tags+xml"/>
  <Override PartName="/ppt/slides/tags/tag4.xml" ContentType="application/vnd.openxmlformats-officedocument.presentationml.tags+xml"/>
  <Override PartName="/ppt/slides/tags/tag5.xml" ContentType="application/vnd.openxmlformats-officedocument.presentationml.tags+xml"/>
  <Override PartName="/ppt/slides/tags/tag6.xml" ContentType="application/vnd.openxmlformats-officedocument.presentationml.tags+xml"/>
  <Override PartName="/ppt/slides/slide2.xml" ContentType="application/vnd.openxmlformats-officedocument.presentationml.slide+xml"/>
  <Override PartName="/ppt/slides/tags/tag7.xml" ContentType="application/vnd.openxmlformats-officedocument.presentationml.tags+xml"/>
  <Override PartName="/ppt/slides/tags/tag8.xml" ContentType="application/vnd.openxmlformats-officedocument.presentationml.tags+xml"/>
  <Override PartName="/ppt/slides/tags/tag9.xml" ContentType="application/vnd.openxmlformats-officedocument.presentationml.tags+xml"/>
  <Override PartName="/ppt/slides/tags/tag10.xml" ContentType="application/vnd.openxmlformats-officedocument.presentationml.tags+xml"/>
  <Override PartName="/ppt/slides/tags/tag11.xml" ContentType="application/vnd.openxmlformats-officedocument.presentationml.tags+xml"/>
  <Override PartName="/ppt/slides/tags/tag12.xml" ContentType="application/vnd.openxmlformats-officedocument.presentationml.tags+xml"/>
  <Override PartName="/ppt/slides/tags/tag13.xml" ContentType="application/vnd.openxmlformats-officedocument.presentationml.tags+xml"/>
  <Override PartName="/ppt/slides/tags/tag14.xml" ContentType="application/vnd.openxmlformats-officedocument.presentationml.tags+xml"/>
  <Override PartName="/ppt/slides/tags/tag15.xml" ContentType="application/vnd.openxmlformats-officedocument.presentationml.tags+xml"/>
  <Override PartName="/ppt/slides/tags/tag16.xml" ContentType="application/vnd.openxmlformats-officedocument.presentationml.tags+xml"/>
  <Override PartName="/ppt/slides/tags/tag17.xml" ContentType="application/vnd.openxmlformats-officedocument.presentationml.tags+xml"/>
  <Override PartName="/ppt/slides/slide3.xml" ContentType="application/vnd.openxmlformats-officedocument.presentationml.slide+xml"/>
  <Override PartName="/ppt/slides/tags/tag18.xml" ContentType="application/vnd.openxmlformats-officedocument.presentationml.tags+xml"/>
  <Override PartName="/ppt/slides/tags/tag19.xml" ContentType="application/vnd.openxmlformats-officedocument.presentationml.tags+xml"/>
  <Override PartName="/ppt/slides/tags/tag20.xml" ContentType="application/vnd.openxmlformats-officedocument.presentationml.tags+xml"/>
  <Override PartName="/ppt/slides/tags/tag21.xml" ContentType="application/vnd.openxmlformats-officedocument.presentationml.tags+xml"/>
  <Override PartName="/ppt/slides/tags/tag22.xml" ContentType="application/vnd.openxmlformats-officedocument.presentationml.tags+xml"/>
  <Override PartName="/ppt/slides/slide4.xml" ContentType="application/vnd.openxmlformats-officedocument.presentationml.slide+xml"/>
  <Override PartName="/ppt/slides/tags/tag23.xml" ContentType="application/vnd.openxmlformats-officedocument.presentationml.tags+xml"/>
  <Override PartName="/ppt/slides/tags/tag24.xml" ContentType="application/vnd.openxmlformats-officedocument.presentationml.tags+xml"/>
  <Override PartName="/ppt/slides/tags/tag25.xml" ContentType="application/vnd.openxmlformats-officedocument.presentationml.tags+xml"/>
  <Override PartName="/ppt/slides/tags/tag26.xml" ContentType="application/vnd.openxmlformats-officedocument.presentationml.tags+xml"/>
  <Override PartName="/ppt/slides/tags/tag27.xml" ContentType="application/vnd.openxmlformats-officedocument.presentationml.tags+xml"/>
  <Override PartName="/ppt/slides/tags/tag28.xml" ContentType="application/vnd.openxmlformats-officedocument.presentationml.tags+xml"/>
  <Override PartName="/ppt/slides/tags/tag29.xml" ContentType="application/vnd.openxmlformats-officedocument.presentationml.tags+xml"/>
  <Override PartName="/ppt/slides/tags/tag30.xml" ContentType="application/vnd.openxmlformats-officedocument.presentationml.tags+xml"/>
  <Override PartName="/ppt/slides/tags/tag31.xml" ContentType="application/vnd.openxmlformats-officedocument.presentationml.tags+xml"/>
  <Override PartName="/ppt/slides/tags/tag32.xml" ContentType="application/vnd.openxmlformats-officedocument.presentationml.tags+xml"/>
  <Override PartName="/ppt/slides/tags/tag33.xml" ContentType="application/vnd.openxmlformats-officedocument.presentationml.tags+xml"/>
  <Override PartName="/ppt/slides/tags/tag34.xml" ContentType="application/vnd.openxmlformats-officedocument.presentationml.tags+xml"/>
  <Override PartName="/ppt/slides/tags/tag35.xml" ContentType="application/vnd.openxmlformats-officedocument.presentationml.tags+xml"/>
  <Override PartName="/ppt/slides/tags/tag36.xml" ContentType="application/vnd.openxmlformats-officedocument.presentationml.tags+xml"/>
  <Override PartName="/ppt/slides/tags/tag37.xml" ContentType="application/vnd.openxmlformats-officedocument.presentationml.tags+xml"/>
  <Override PartName="/ppt/slides/tags/tag38.xml" ContentType="application/vnd.openxmlformats-officedocument.presentationml.tags+xml"/>
  <Override PartName="/ppt/slides/tags/tag39.xml" ContentType="application/vnd.openxmlformats-officedocument.presentationml.tags+xml"/>
  <Override PartName="/ppt/slides/slide5.xml" ContentType="application/vnd.openxmlformats-officedocument.presentationml.slide+xml"/>
  <Override PartName="/ppt/slides/tags/tag40.xml" ContentType="application/vnd.openxmlformats-officedocument.presentationml.tags+xml"/>
  <Override PartName="/ppt/slides/tags/tag41.xml" ContentType="application/vnd.openxmlformats-officedocument.presentationml.tags+xml"/>
  <Override PartName="/ppt/slides/tags/tag42.xml" ContentType="application/vnd.openxmlformats-officedocument.presentationml.tags+xml"/>
  <Override PartName="/ppt/slides/tags/tag43.xml" ContentType="application/vnd.openxmlformats-officedocument.presentationml.tags+xml"/>
  <Override PartName="/ppt/slides/tags/tag44.xml" ContentType="application/vnd.openxmlformats-officedocument.presentationml.tags+xml"/>
  <Override PartName="/ppt/slides/tags/tag45.xml" ContentType="application/vnd.openxmlformats-officedocument.presentationml.tags+xml"/>
  <Override PartName="/ppt/slides/tags/tag46.xml" ContentType="application/vnd.openxmlformats-officedocument.presentationml.tags+xml"/>
  <Override PartName="/ppt/slides/tags/tag47.xml" ContentType="application/vnd.openxmlformats-officedocument.presentationml.tags+xml"/>
  <Override PartName="/ppt/slides/tags/tag48.xml" ContentType="application/vnd.openxmlformats-officedocument.presentationml.tags+xml"/>
  <Override PartName="/ppt/slides/tags/tag49.xml" ContentType="application/vnd.openxmlformats-officedocument.presentationml.tags+xml"/>
  <Override PartName="/ppt/slides/tags/tag50.xml" ContentType="application/vnd.openxmlformats-officedocument.presentationml.tags+xml"/>
  <Override PartName="/ppt/slides/tags/tag51.xml" ContentType="application/vnd.openxmlformats-officedocument.presentationml.tags+xml"/>
  <Override PartName="/ppt/slides/slide6.xml" ContentType="application/vnd.openxmlformats-officedocument.presentationml.slide+xml"/>
  <Override PartName="/ppt/slides/tags/tag52.xml" ContentType="application/vnd.openxmlformats-officedocument.presentationml.tags+xml"/>
  <Override PartName="/ppt/slides/tags/tag53.xml" ContentType="application/vnd.openxmlformats-officedocument.presentationml.tags+xml"/>
  <Override PartName="/ppt/slides/tags/tag54.xml" ContentType="application/vnd.openxmlformats-officedocument.presentationml.tags+xml"/>
  <Override PartName="/ppt/slides/tags/tag55.xml" ContentType="application/vnd.openxmlformats-officedocument.presentationml.tags+xml"/>
  <Override PartName="/ppt/slides/tags/tag56.xml" ContentType="application/vnd.openxmlformats-officedocument.presentationml.tags+xml"/>
  <Override PartName="/ppt/slides/tags/tag57.xml" ContentType="application/vnd.openxmlformats-officedocument.presentationml.tags+xml"/>
  <Override PartName="/ppt/slides/tags/tag58.xml" ContentType="application/vnd.openxmlformats-officedocument.presentationml.tags+xml"/>
  <Override PartName="/ppt/slides/tags/tag59.xml" ContentType="application/vnd.openxmlformats-officedocument.presentationml.tags+xml"/>
  <Override PartName="/ppt/slides/tags/tag60.xml" ContentType="application/vnd.openxmlformats-officedocument.presentationml.tags+xml"/>
  <Override PartName="/ppt/slides/tags/tag61.xml" ContentType="application/vnd.openxmlformats-officedocument.presentationml.tags+xml"/>
  <Override PartName="/ppt/slides/tags/tag62.xml" ContentType="application/vnd.openxmlformats-officedocument.presentationml.tags+xml"/>
  <Override PartName="/ppt/slides/tags/tag63.xml" ContentType="application/vnd.openxmlformats-officedocument.presentationml.tags+xml"/>
  <Override PartName="/ppt/slides/tags/tag64.xml" ContentType="application/vnd.openxmlformats-officedocument.presentationml.tags+xml"/>
  <Override PartName="/ppt/slides/tags/tag65.xml" ContentType="application/vnd.openxmlformats-officedocument.presentationml.tags+xml"/>
  <Override PartName="/ppt/slides/tags/tag66.xml" ContentType="application/vnd.openxmlformats-officedocument.presentationml.tags+xml"/>
  <Override PartName="/ppt/slides/tags/tag67.xml" ContentType="application/vnd.openxmlformats-officedocument.presentationml.tags+xml"/>
  <Override PartName="/ppt/slides/tags/tag68.xml" ContentType="application/vnd.openxmlformats-officedocument.presentationml.tags+xml"/>
  <Override PartName="/ppt/slides/tags/tag69.xml" ContentType="application/vnd.openxmlformats-officedocument.presentationml.tags+xml"/>
  <Override PartName="/ppt/slides/tags/tag70.xml" ContentType="application/vnd.openxmlformats-officedocument.presentationml.tags+xml"/>
  <Override PartName="/ppt/slides/tags/tag71.xml" ContentType="application/vnd.openxmlformats-officedocument.presentationml.tags+xml"/>
  <Override PartName="/ppt/slides/tags/tag72.xml" ContentType="application/vnd.openxmlformats-officedocument.presentationml.tags+xml"/>
  <Override PartName="/ppt/slides/tags/tag73.xml" ContentType="application/vnd.openxmlformats-officedocument.presentationml.tags+xml"/>
  <Override PartName="/ppt/slides/tags/tag74.xml" ContentType="application/vnd.openxmlformats-officedocument.presentationml.tags+xml"/>
  <Override PartName="/ppt/slides/tags/tag75.xml" ContentType="application/vnd.openxmlformats-officedocument.presentationml.tags+xml"/>
  <Override PartName="/ppt/slides/tags/tag76.xml" ContentType="application/vnd.openxmlformats-officedocument.presentationml.tags+xml"/>
  <Override PartName="/ppt/slides/tags/tag77.xml" ContentType="application/vnd.openxmlformats-officedocument.presentationml.tags+xml"/>
  <Override PartName="/ppt/slides/tags/tag78.xml" ContentType="application/vnd.openxmlformats-officedocument.presentationml.tags+xml"/>
  <Override PartName="/ppt/slides/tags/tag79.xml" ContentType="application/vnd.openxmlformats-officedocument.presentationml.tags+xml"/>
  <Override PartName="/ppt/slides/tags/tag80.xml" ContentType="application/vnd.openxmlformats-officedocument.presentationml.tags+xml"/>
  <Override PartName="/ppt/slides/tags/tag81.xml" ContentType="application/vnd.openxmlformats-officedocument.presentationml.tags+xml"/>
  <Override PartName="/ppt/slides/tags/tag82.xml" ContentType="application/vnd.openxmlformats-officedocument.presentationml.tags+xml"/>
  <Override PartName="/ppt/slides/tags/tag83.xml" ContentType="application/vnd.openxmlformats-officedocument.presentationml.tags+xml"/>
  <Override PartName="/ppt/slides/tags/tag84.xml" ContentType="application/vnd.openxmlformats-officedocument.presentationml.tags+xml"/>
  <Override PartName="/ppt/slides/tags/tag85.xml" ContentType="application/vnd.openxmlformats-officedocument.presentationml.tags+xml"/>
  <Override PartName="/ppt/slides/tags/tag86.xml" ContentType="application/vnd.openxmlformats-officedocument.presentationml.tags+xml"/>
  <Override PartName="/ppt/slides/tags/tag87.xml" ContentType="application/vnd.openxmlformats-officedocument.presentationml.tags+xml"/>
  <Override PartName="/ppt/slides/tags/tag88.xml" ContentType="application/vnd.openxmlformats-officedocument.presentationml.tags+xml"/>
  <Override PartName="/ppt/slides/tags/tag89.xml" ContentType="application/vnd.openxmlformats-officedocument.presentationml.tags+xml"/>
  <Override PartName="/ppt/slides/tags/tag90.xml" ContentType="application/vnd.openxmlformats-officedocument.presentationml.tags+xml"/>
  <Override PartName="/ppt/slides/tags/tag91.xml" ContentType="application/vnd.openxmlformats-officedocument.presentationml.tags+xml"/>
  <Override PartName="/ppt/slides/tags/tag92.xml" ContentType="application/vnd.openxmlformats-officedocument.presentationml.tags+xml"/>
  <Override PartName="/ppt/slides/tags/tag93.xml" ContentType="application/vnd.openxmlformats-officedocument.presentationml.tags+xml"/>
  <Override PartName="/ppt/slides/tags/tag94.xml" ContentType="application/vnd.openxmlformats-officedocument.presentationml.tags+xml"/>
  <Override PartName="/ppt/slides/tags/tag95.xml" ContentType="application/vnd.openxmlformats-officedocument.presentationml.tags+xml"/>
  <Override PartName="/ppt/slides/tags/tag96.xml" ContentType="application/vnd.openxmlformats-officedocument.presentationml.tags+xml"/>
  <Override PartName="/ppt/slides/tags/tag97.xml" ContentType="application/vnd.openxmlformats-officedocument.presentationml.tags+xml"/>
  <Override PartName="/ppt/slides/tags/tag98.xml" ContentType="application/vnd.openxmlformats-officedocument.presentationml.tags+xml"/>
  <Override PartName="/ppt/slides/tags/tag99.xml" ContentType="application/vnd.openxmlformats-officedocument.presentationml.tags+xml"/>
  <Override PartName="/ppt/slides/tags/tag100.xml" ContentType="application/vnd.openxmlformats-officedocument.presentationml.tags+xml"/>
  <Override PartName="/ppt/slides/tags/tag101.xml" ContentType="application/vnd.openxmlformats-officedocument.presentationml.tags+xml"/>
  <Override PartName="/ppt/slides/tags/tag102.xml" ContentType="application/vnd.openxmlformats-officedocument.presentationml.tags+xml"/>
  <Override PartName="/ppt/slides/tags/tag103.xml" ContentType="application/vnd.openxmlformats-officedocument.presentationml.tags+xml"/>
  <Override PartName="/ppt/slides/tags/tag104.xml" ContentType="application/vnd.openxmlformats-officedocument.presentationml.tags+xml"/>
  <Override PartName="/ppt/slides/tags/tag105.xml" ContentType="application/vnd.openxmlformats-officedocument.presentationml.tags+xml"/>
  <Override PartName="/ppt/slides/tags/tag106.xml" ContentType="application/vnd.openxmlformats-officedocument.presentationml.tags+xml"/>
  <Override PartName="/ppt/slides/tags/tag107.xml" ContentType="application/vnd.openxmlformats-officedocument.presentationml.tags+xml"/>
  <Override PartName="/ppt/slides/tags/tag108.xml" ContentType="application/vnd.openxmlformats-officedocument.presentationml.tags+xml"/>
  <Override PartName="/ppt/slides/tags/tag109.xml" ContentType="application/vnd.openxmlformats-officedocument.presentationml.tags+xml"/>
  <Override PartName="/ppt/slides/tags/tag110.xml" ContentType="application/vnd.openxmlformats-officedocument.presentationml.tags+xml"/>
  <Override PartName="/ppt/slides/tags/tag111.xml" ContentType="application/vnd.openxmlformats-officedocument.presentationml.tags+xml"/>
  <Override PartName="/ppt/slides/tags/tag112.xml" ContentType="application/vnd.openxmlformats-officedocument.presentationml.tags+xml"/>
  <Override PartName="/ppt/slides/tags/tag113.xml" ContentType="application/vnd.openxmlformats-officedocument.presentationml.tags+xml"/>
  <Override PartName="/ppt/slides/tags/tag114.xml" ContentType="application/vnd.openxmlformats-officedocument.presentationml.tags+xml"/>
  <Override PartName="/ppt/slides/tags/tag115.xml" ContentType="application/vnd.openxmlformats-officedocument.presentationml.tags+xml"/>
  <Override PartName="/ppt/slides/tags/tag116.xml" ContentType="application/vnd.openxmlformats-officedocument.presentationml.tags+xml"/>
  <Override PartName="/ppt/slides/tags/tag117.xml" ContentType="application/vnd.openxmlformats-officedocument.presentationml.tags+xml"/>
  <Override PartName="/ppt/slides/tags/tag118.xml" ContentType="application/vnd.openxmlformats-officedocument.presentationml.tags+xml"/>
  <Override PartName="/ppt/slides/tags/tag119.xml" ContentType="application/vnd.openxmlformats-officedocument.presentationml.tags+xml"/>
  <Override PartName="/ppt/slides/tags/tag120.xml" ContentType="application/vnd.openxmlformats-officedocument.presentationml.tags+xml"/>
  <Override PartName="/ppt/slides/tags/tag121.xml" ContentType="application/vnd.openxmlformats-officedocument.presentationml.tags+xml"/>
  <Override PartName="/ppt/slides/tags/tag122.xml" ContentType="application/vnd.openxmlformats-officedocument.presentationml.tags+xml"/>
  <Override PartName="/ppt/slides/tags/tag123.xml" ContentType="application/vnd.openxmlformats-officedocument.presentationml.tags+xml"/>
  <Override PartName="/ppt/slides/tags/tag124.xml" ContentType="application/vnd.openxmlformats-officedocument.presentationml.tags+xml"/>
  <Override PartName="/ppt/slides/tags/tag125.xml" ContentType="application/vnd.openxmlformats-officedocument.presentationml.tags+xml"/>
  <Override PartName="/ppt/slides/tags/tag126.xml" ContentType="application/vnd.openxmlformats-officedocument.presentationml.tags+xml"/>
  <Override PartName="/ppt/slides/tags/tag127.xml" ContentType="application/vnd.openxmlformats-officedocument.presentationml.tags+xml"/>
  <Override PartName="/ppt/slides/tags/tag128.xml" ContentType="application/vnd.openxmlformats-officedocument.presentationml.tags+xml"/>
  <Override PartName="/ppt/slides/tags/tag129.xml" ContentType="application/vnd.openxmlformats-officedocument.presentationml.tags+xml"/>
  <Override PartName="/ppt/slides/tags/tag130.xml" ContentType="application/vnd.openxmlformats-officedocument.presentationml.tags+xml"/>
  <Override PartName="/ppt/slides/tags/tag131.xml" ContentType="application/vnd.openxmlformats-officedocument.presentationml.tags+xml"/>
  <Override PartName="/ppt/slides/tags/tag132.xml" ContentType="application/vnd.openxmlformats-officedocument.presentationml.tags+xml"/>
  <Override PartName="/ppt/slides/tags/tag133.xml" ContentType="application/vnd.openxmlformats-officedocument.presentationml.tags+xml"/>
  <Override PartName="/ppt/slides/tags/tag134.xml" ContentType="application/vnd.openxmlformats-officedocument.presentationml.tags+xml"/>
  <Override PartName="/ppt/slides/tags/tag135.xml" ContentType="application/vnd.openxmlformats-officedocument.presentationml.tags+xml"/>
  <Override PartName="/ppt/slides/tags/tag136.xml" ContentType="application/vnd.openxmlformats-officedocument.presentationml.tags+xml"/>
  <Override PartName="/ppt/slides/tags/tag137.xml" ContentType="application/vnd.openxmlformats-officedocument.presentationml.tags+xml"/>
  <Override PartName="/ppt/slides/tags/tag138.xml" ContentType="application/vnd.openxmlformats-officedocument.presentationml.tags+xml"/>
  <Override PartName="/ppt/slides/tags/tag139.xml" ContentType="application/vnd.openxmlformats-officedocument.presentationml.tags+xml"/>
  <Override PartName="/ppt/slides/tags/tag140.xml" ContentType="application/vnd.openxmlformats-officedocument.presentationml.tags+xml"/>
  <Override PartName="/ppt/slides/tags/tag141.xml" ContentType="application/vnd.openxmlformats-officedocument.presentationml.tags+xml"/>
  <Override PartName="/ppt/slides/tags/tag142.xml" ContentType="application/vnd.openxmlformats-officedocument.presentationml.tags+xml"/>
  <Override PartName="/ppt/slides/tags/tag143.xml" ContentType="application/vnd.openxmlformats-officedocument.presentationml.tags+xml"/>
  <Override PartName="/ppt/slides/tags/tag144.xml" ContentType="application/vnd.openxmlformats-officedocument.presentationml.tags+xml"/>
  <Override PartName="/ppt/slides/tags/tag145.xml" ContentType="application/vnd.openxmlformats-officedocument.presentationml.tags+xml"/>
  <Override PartName="/ppt/slides/tags/tag146.xml" ContentType="application/vnd.openxmlformats-officedocument.presentationml.tags+xml"/>
  <Override PartName="/ppt/slides/tags/tag147.xml" ContentType="application/vnd.openxmlformats-officedocument.presentationml.tags+xml"/>
  <Override PartName="/ppt/slides/tags/tag148.xml" ContentType="application/vnd.openxmlformats-officedocument.presentationml.tags+xml"/>
  <Override PartName="/ppt/slides/tags/tag149.xml" ContentType="application/vnd.openxmlformats-officedocument.presentationml.tags+xml"/>
  <Override PartName="/ppt/slides/tags/tag150.xml" ContentType="application/vnd.openxmlformats-officedocument.presentationml.tags+xml"/>
  <Override PartName="/ppt/slides/tags/tag151.xml" ContentType="application/vnd.openxmlformats-officedocument.presentationml.tags+xml"/>
  <Override PartName="/ppt/slides/tags/tag152.xml" ContentType="application/vnd.openxmlformats-officedocument.presentationml.tags+xml"/>
  <Override PartName="/ppt/slides/tags/tag153.xml" ContentType="application/vnd.openxmlformats-officedocument.presentationml.tags+xml"/>
  <Override PartName="/ppt/slides/tags/tag154.xml" ContentType="application/vnd.openxmlformats-officedocument.presentationml.tags+xml"/>
  <Override PartName="/ppt/slides/tags/tag155.xml" ContentType="application/vnd.openxmlformats-officedocument.presentationml.tags+xml"/>
  <Override PartName="/ppt/slides/tags/tag156.xml" ContentType="application/vnd.openxmlformats-officedocument.presentationml.tags+xml"/>
  <Override PartName="/ppt/slides/tags/tag157.xml" ContentType="application/vnd.openxmlformats-officedocument.presentationml.tags+xml"/>
  <Override PartName="/ppt/slides/tags/tag158.xml" ContentType="application/vnd.openxmlformats-officedocument.presentationml.tags+xml"/>
  <Override PartName="/ppt/slides/tags/tag159.xml" ContentType="application/vnd.openxmlformats-officedocument.presentationml.tags+xml"/>
  <Override PartName="/ppt/slides/tags/tag160.xml" ContentType="application/vnd.openxmlformats-officedocument.presentationml.tags+xml"/>
  <Override PartName="/ppt/slides/tags/tag161.xml" ContentType="application/vnd.openxmlformats-officedocument.presentationml.tags+xml"/>
  <Override PartName="/ppt/slides/tags/tag162.xml" ContentType="application/vnd.openxmlformats-officedocument.presentationml.tags+xml"/>
  <Override PartName="/ppt/slides/tags/tag163.xml" ContentType="application/vnd.openxmlformats-officedocument.presentationml.tags+xml"/>
  <Override PartName="/ppt/slides/tags/tag164.xml" ContentType="application/vnd.openxmlformats-officedocument.presentationml.tags+xml"/>
  <Override PartName="/ppt/slides/tags/tag165.xml" ContentType="application/vnd.openxmlformats-officedocument.presentationml.tags+xml"/>
  <Override PartName="/ppt/slides/tags/tag166.xml" ContentType="application/vnd.openxmlformats-officedocument.presentationml.tags+xml"/>
  <Override PartName="/ppt/slides/tags/tag167.xml" ContentType="application/vnd.openxmlformats-officedocument.presentationml.tags+xml"/>
  <Override PartName="/ppt/slides/tags/tag168.xml" ContentType="application/vnd.openxmlformats-officedocument.presentationml.tags+xml"/>
  <Override PartName="/ppt/slides/tags/tag169.xml" ContentType="application/vnd.openxmlformats-officedocument.presentationml.tags+xml"/>
  <Override PartName="/ppt/slides/tags/tag170.xml" ContentType="application/vnd.openxmlformats-officedocument.presentationml.tags+xml"/>
  <Override PartName="/ppt/slides/tags/tag171.xml" ContentType="application/vnd.openxmlformats-officedocument.presentationml.tags+xml"/>
  <Override PartName="/ppt/slides/tags/tag172.xml" ContentType="application/vnd.openxmlformats-officedocument.presentationml.tags+xml"/>
  <Override PartName="/ppt/slides/tags/tag173.xml" ContentType="application/vnd.openxmlformats-officedocument.presentationml.tags+xml"/>
  <Override PartName="/ppt/slides/tags/tag174.xml" ContentType="application/vnd.openxmlformats-officedocument.presentationml.tags+xml"/>
  <Override PartName="/ppt/slides/tags/tag175.xml" ContentType="application/vnd.openxmlformats-officedocument.presentationml.tags+xml"/>
  <Override PartName="/ppt/slides/tags/tag176.xml" ContentType="application/vnd.openxmlformats-officedocument.presentationml.tags+xml"/>
  <Override PartName="/ppt/slides/tags/tag177.xml" ContentType="application/vnd.openxmlformats-officedocument.presentationml.tags+xml"/>
  <Override PartName="/ppt/slides/tags/tag178.xml" ContentType="application/vnd.openxmlformats-officedocument.presentationml.tags+xml"/>
  <Override PartName="/ppt/slides/tags/tag179.xml" ContentType="application/vnd.openxmlformats-officedocument.presentationml.tags+xml"/>
  <Override PartName="/ppt/slides/tags/tag180.xml" ContentType="application/vnd.openxmlformats-officedocument.presentationml.tags+xml"/>
  <Override PartName="/ppt/slides/tags/tag181.xml" ContentType="application/vnd.openxmlformats-officedocument.presentationml.tags+xml"/>
  <Override PartName="/ppt/slides/tags/tag182.xml" ContentType="application/vnd.openxmlformats-officedocument.presentationml.tags+xml"/>
  <Override PartName="/ppt/slides/tags/tag183.xml" ContentType="application/vnd.openxmlformats-officedocument.presentationml.tags+xml"/>
  <Override PartName="/ppt/slides/tags/tag184.xml" ContentType="application/vnd.openxmlformats-officedocument.presentationml.tags+xml"/>
  <Override PartName="/ppt/slides/tags/tag185.xml" ContentType="application/vnd.openxmlformats-officedocument.presentationml.tags+xml"/>
  <Override PartName="/ppt/slides/tags/tag186.xml" ContentType="application/vnd.openxmlformats-officedocument.presentationml.tags+xml"/>
  <Override PartName="/ppt/slides/tags/tag187.xml" ContentType="application/vnd.openxmlformats-officedocument.presentationml.tags+xml"/>
  <Override PartName="/ppt/slides/tags/tag188.xml" ContentType="application/vnd.openxmlformats-officedocument.presentationml.tags+xml"/>
  <Override PartName="/ppt/slides/tags/tag189.xml" ContentType="application/vnd.openxmlformats-officedocument.presentationml.tags+xml"/>
  <Override PartName="/ppt/slides/tags/tag190.xml" ContentType="application/vnd.openxmlformats-officedocument.presentationml.tags+xml"/>
  <Override PartName="/ppt/slides/tags/tag191.xml" ContentType="application/vnd.openxmlformats-officedocument.presentationml.tags+xml"/>
  <Override PartName="/ppt/slides/tags/tag192.xml" ContentType="application/vnd.openxmlformats-officedocument.presentationml.tags+xml"/>
  <Override PartName="/ppt/slides/tags/tag193.xml" ContentType="application/vnd.openxmlformats-officedocument.presentationml.tags+xml"/>
  <Override PartName="/ppt/slides/tags/tag194.xml" ContentType="application/vnd.openxmlformats-officedocument.presentationml.tags+xml"/>
  <Override PartName="/ppt/slides/tags/tag195.xml" ContentType="application/vnd.openxmlformats-officedocument.presentationml.tags+xml"/>
  <Override PartName="/ppt/slides/tags/tag196.xml" ContentType="application/vnd.openxmlformats-officedocument.presentationml.tags+xml"/>
  <Override PartName="/ppt/slides/tags/tag197.xml" ContentType="application/vnd.openxmlformats-officedocument.presentationml.tags+xml"/>
  <Override PartName="/ppt/slides/tags/tag198.xml" ContentType="application/vnd.openxmlformats-officedocument.presentationml.tags+xml"/>
  <Override PartName="/ppt/slides/tags/tag199.xml" ContentType="application/vnd.openxmlformats-officedocument.presentationml.tags+xml"/>
  <Override PartName="/ppt/slides/tags/tag200.xml" ContentType="application/vnd.openxmlformats-officedocument.presentationml.tags+xml"/>
  <Override PartName="/ppt/slides/tags/tag201.xml" ContentType="application/vnd.openxmlformats-officedocument.presentationml.tags+xml"/>
  <Override PartName="/ppt/slides/tags/tag202.xml" ContentType="application/vnd.openxmlformats-officedocument.presentationml.tags+xml"/>
  <Override PartName="/ppt/slides/tags/tag203.xml" ContentType="application/vnd.openxmlformats-officedocument.presentationml.tags+xml"/>
  <Override PartName="/ppt/slides/tags/tag204.xml" ContentType="application/vnd.openxmlformats-officedocument.presentationml.tags+xml"/>
  <Override PartName="/ppt/slides/tags/tag205.xml" ContentType="application/vnd.openxmlformats-officedocument.presentationml.tags+xml"/>
  <Override PartName="/ppt/slides/tags/tag206.xml" ContentType="application/vnd.openxmlformats-officedocument.presentationml.tags+xml"/>
  <Override PartName="/ppt/slides/tags/tag207.xml" ContentType="application/vnd.openxmlformats-officedocument.presentationml.tags+xml"/>
  <Override PartName="/ppt/slides/tags/tag208.xml" ContentType="application/vnd.openxmlformats-officedocument.presentationml.tags+xml"/>
  <Override PartName="/ppt/slides/tags/tag209.xml" ContentType="application/vnd.openxmlformats-officedocument.presentationml.tags+xml"/>
  <Override PartName="/ppt/slides/tags/tag210.xml" ContentType="application/vnd.openxmlformats-officedocument.presentationml.tags+xml"/>
  <Override PartName="/ppt/slides/tags/tag211.xml" ContentType="application/vnd.openxmlformats-officedocument.presentationml.tags+xml"/>
  <Override PartName="/ppt/slides/tags/tag212.xml" ContentType="application/vnd.openxmlformats-officedocument.presentationml.tags+xml"/>
  <Override PartName="/ppt/slides/tags/tag213.xml" ContentType="application/vnd.openxmlformats-officedocument.presentationml.tags+xml"/>
  <Override PartName="/ppt/slides/tags/tag214.xml" ContentType="application/vnd.openxmlformats-officedocument.presentationml.tags+xml"/>
  <Override PartName="/ppt/slides/tags/tag215.xml" ContentType="application/vnd.openxmlformats-officedocument.presentationml.tags+xml"/>
  <Override PartName="/ppt/slides/tags/tag216.xml" ContentType="application/vnd.openxmlformats-officedocument.presentationml.tags+xml"/>
  <Override PartName="/ppt/slides/tags/tag217.xml" ContentType="application/vnd.openxmlformats-officedocument.presentationml.tags+xml"/>
  <Override PartName="/ppt/slides/tags/tag218.xml" ContentType="application/vnd.openxmlformats-officedocument.presentationml.tags+xml"/>
  <Override PartName="/ppt/slides/tags/tag219.xml" ContentType="application/vnd.openxmlformats-officedocument.presentationml.tags+xml"/>
  <Override PartName="/ppt/slides/tags/tag220.xml" ContentType="application/vnd.openxmlformats-officedocument.presentationml.tags+xml"/>
  <Override PartName="/ppt/slides/tags/tag221.xml" ContentType="application/vnd.openxmlformats-officedocument.presentationml.tags+xml"/>
  <Override PartName="/ppt/slides/tags/tag222.xml" ContentType="application/vnd.openxmlformats-officedocument.presentationml.tags+xml"/>
  <Override PartName="/ppt/slides/tags/tag223.xml" ContentType="application/vnd.openxmlformats-officedocument.presentationml.tags+xml"/>
  <Override PartName="/ppt/slides/tags/tag224.xml" ContentType="application/vnd.openxmlformats-officedocument.presentationml.tags+xml"/>
  <Override PartName="/ppt/slides/tags/tag225.xml" ContentType="application/vnd.openxmlformats-officedocument.presentationml.tags+xml"/>
  <Override PartName="/ppt/slides/tags/tag226.xml" ContentType="application/vnd.openxmlformats-officedocument.presentationml.tags+xml"/>
  <Override PartName="/ppt/slides/tags/tag227.xml" ContentType="application/vnd.openxmlformats-officedocument.presentationml.tags+xml"/>
  <Override PartName="/ppt/slides/tags/tag228.xml" ContentType="application/vnd.openxmlformats-officedocument.presentationml.tags+xml"/>
  <Override PartName="/ppt/slides/tags/tag229.xml" ContentType="application/vnd.openxmlformats-officedocument.presentationml.tags+xml"/>
  <Override PartName="/ppt/slides/tags/tag230.xml" ContentType="application/vnd.openxmlformats-officedocument.presentationml.tags+xml"/>
  <Override PartName="/ppt/slides/tags/tag231.xml" ContentType="application/vnd.openxmlformats-officedocument.presentationml.tags+xml"/>
  <Override PartName="/ppt/slides/tags/tag232.xml" ContentType="application/vnd.openxmlformats-officedocument.presentationml.tags+xml"/>
  <Override PartName="/ppt/slides/tags/tag233.xml" ContentType="application/vnd.openxmlformats-officedocument.presentationml.tags+xml"/>
  <Override PartName="/ppt/slides/tags/tag234.xml" ContentType="application/vnd.openxmlformats-officedocument.presentationml.tags+xml"/>
  <Override PartName="/ppt/slides/tags/tag235.xml" ContentType="application/vnd.openxmlformats-officedocument.presentationml.tags+xml"/>
  <Override PartName="/ppt/slides/tags/tag236.xml" ContentType="application/vnd.openxmlformats-officedocument.presentationml.tags+xml"/>
  <Override PartName="/ppt/slides/tags/tag237.xml" ContentType="application/vnd.openxmlformats-officedocument.presentationml.tags+xml"/>
  <Override PartName="/ppt/slides/tags/tag238.xml" ContentType="application/vnd.openxmlformats-officedocument.presentationml.tags+xml"/>
  <Override PartName="/ppt/slides/tags/tag239.xml" ContentType="application/vnd.openxmlformats-officedocument.presentationml.tags+xml"/>
  <Override PartName="/ppt/slides/tags/tag240.xml" ContentType="application/vnd.openxmlformats-officedocument.presentationml.tags+xml"/>
  <Override PartName="/ppt/slides/tags/tag241.xml" ContentType="application/vnd.openxmlformats-officedocument.presentationml.tags+xml"/>
  <Override PartName="/ppt/slides/tags/tag242.xml" ContentType="application/vnd.openxmlformats-officedocument.presentationml.tags+xml"/>
  <Override PartName="/ppt/slides/tags/tag243.xml" ContentType="application/vnd.openxmlformats-officedocument.presentationml.tags+xml"/>
  <Override PartName="/ppt/slides/tags/tag244.xml" ContentType="application/vnd.openxmlformats-officedocument.presentationml.tags+xml"/>
  <Override PartName="/ppt/slides/tags/tag245.xml" ContentType="application/vnd.openxmlformats-officedocument.presentationml.tags+xml"/>
  <Override PartName="/ppt/slides/tags/tag246.xml" ContentType="application/vnd.openxmlformats-officedocument.presentationml.tags+xml"/>
  <Override PartName="/ppt/slides/tags/tag247.xml" ContentType="application/vnd.openxmlformats-officedocument.presentationml.tags+xml"/>
  <Override PartName="/ppt/slides/tags/tag248.xml" ContentType="application/vnd.openxmlformats-officedocument.presentationml.tags+xml"/>
  <Override PartName="/ppt/slides/tags/tag249.xml" ContentType="application/vnd.openxmlformats-officedocument.presentationml.tags+xml"/>
  <Override PartName="/ppt/slides/tags/tag250.xml" ContentType="application/vnd.openxmlformats-officedocument.presentationml.tags+xml"/>
  <Override PartName="/ppt/slides/tags/tag251.xml" ContentType="application/vnd.openxmlformats-officedocument.presentationml.tags+xml"/>
  <Override PartName="/ppt/slides/tags/tag252.xml" ContentType="application/vnd.openxmlformats-officedocument.presentationml.tags+xml"/>
  <Override PartName="/ppt/slides/tags/tag253.xml" ContentType="application/vnd.openxmlformats-officedocument.presentationml.tags+xml"/>
  <Override PartName="/ppt/slides/tags/tag254.xml" ContentType="application/vnd.openxmlformats-officedocument.presentationml.tags+xml"/>
  <Override PartName="/ppt/slides/tags/tag255.xml" ContentType="application/vnd.openxmlformats-officedocument.presentationml.tags+xml"/>
  <Override PartName="/ppt/slides/tags/tag256.xml" ContentType="application/vnd.openxmlformats-officedocument.presentationml.tags+xml"/>
  <Override PartName="/ppt/slides/tags/tag257.xml" ContentType="application/vnd.openxmlformats-officedocument.presentationml.tags+xml"/>
  <Override PartName="/ppt/slides/tags/tag258.xml" ContentType="application/vnd.openxmlformats-officedocument.presentationml.tags+xml"/>
  <Override PartName="/ppt/slides/tags/tag259.xml" ContentType="application/vnd.openxmlformats-officedocument.presentationml.tags+xml"/>
  <Override PartName="/ppt/slides/tags/tag260.xml" ContentType="application/vnd.openxmlformats-officedocument.presentationml.tags+xml"/>
  <Override PartName="/ppt/slides/tags/tag261.xml" ContentType="application/vnd.openxmlformats-officedocument.presentationml.tags+xml"/>
  <Override PartName="/ppt/slides/tags/tag262.xml" ContentType="application/vnd.openxmlformats-officedocument.presentationml.tags+xml"/>
  <Override PartName="/ppt/slides/tags/tag263.xml" ContentType="application/vnd.openxmlformats-officedocument.presentationml.tags+xml"/>
  <Override PartName="/ppt/slides/tags/tag264.xml" ContentType="application/vnd.openxmlformats-officedocument.presentationml.tags+xml"/>
  <Override PartName="/ppt/slides/tags/tag265.xml" ContentType="application/vnd.openxmlformats-officedocument.presentationml.tags+xml"/>
  <Override PartName="/ppt/slides/tags/tag266.xml" ContentType="application/vnd.openxmlformats-officedocument.presentationml.tags+xml"/>
  <Override PartName="/ppt/slides/tags/tag267.xml" ContentType="application/vnd.openxmlformats-officedocument.presentationml.tags+xml"/>
  <Override PartName="/ppt/slides/tags/tag268.xml" ContentType="application/vnd.openxmlformats-officedocument.presentationml.tags+xml"/>
  <Override PartName="/ppt/slides/tags/tag269.xml" ContentType="application/vnd.openxmlformats-officedocument.presentationml.tags+xml"/>
  <Override PartName="/ppt/slides/tags/tag270.xml" ContentType="application/vnd.openxmlformats-officedocument.presentationml.tags+xml"/>
  <Override PartName="/ppt/slides/tags/tag271.xml" ContentType="application/vnd.openxmlformats-officedocument.presentationml.tags+xml"/>
  <Override PartName="/ppt/slides/tags/tag272.xml" ContentType="application/vnd.openxmlformats-officedocument.presentationml.tags+xml"/>
  <Override PartName="/ppt/slides/tags/tag273.xml" ContentType="application/vnd.openxmlformats-officedocument.presentationml.tags+xml"/>
  <Override PartName="/ppt/slides/tags/tag274.xml" ContentType="application/vnd.openxmlformats-officedocument.presentationml.tags+xml"/>
  <Override PartName="/ppt/slides/tags/tag275.xml" ContentType="application/vnd.openxmlformats-officedocument.presentationml.tags+xml"/>
  <Override PartName="/ppt/slides/tags/tag276.xml" ContentType="application/vnd.openxmlformats-officedocument.presentationml.tags+xml"/>
  <Override PartName="/ppt/slides/tags/tag277.xml" ContentType="application/vnd.openxmlformats-officedocument.presentationml.tags+xml"/>
  <Override PartName="/ppt/slides/tags/tag278.xml" ContentType="application/vnd.openxmlformats-officedocument.presentationml.tags+xml"/>
  <Override PartName="/ppt/slides/tags/tag279.xml" ContentType="application/vnd.openxmlformats-officedocument.presentationml.tags+xml"/>
  <Override PartName="/ppt/slides/tags/tag280.xml" ContentType="application/vnd.openxmlformats-officedocument.presentationml.tags+xml"/>
  <Override PartName="/ppt/slides/tags/tag281.xml" ContentType="application/vnd.openxmlformats-officedocument.presentationml.tags+xml"/>
  <Override PartName="/ppt/slides/tags/tag282.xml" ContentType="application/vnd.openxmlformats-officedocument.presentationml.tags+xml"/>
  <Override PartName="/ppt/slides/tags/tag283.xml" ContentType="application/vnd.openxmlformats-officedocument.presentationml.tags+xml"/>
  <Override PartName="/ppt/slides/tags/tag284.xml" ContentType="application/vnd.openxmlformats-officedocument.presentationml.tags+xml"/>
  <Override PartName="/ppt/slides/tags/tag285.xml" ContentType="application/vnd.openxmlformats-officedocument.presentationml.tags+xml"/>
  <Override PartName="/ppt/slides/tags/tag286.xml" ContentType="application/vnd.openxmlformats-officedocument.presentationml.tags+xml"/>
  <Override PartName="/ppt/slides/tags/tag287.xml" ContentType="application/vnd.openxmlformats-officedocument.presentationml.tags+xml"/>
  <Override PartName="/ppt/slides/tags/tag288.xml" ContentType="application/vnd.openxmlformats-officedocument.presentationml.tags+xml"/>
  <Override PartName="/ppt/slides/tags/tag289.xml" ContentType="application/vnd.openxmlformats-officedocument.presentationml.tags+xml"/>
  <Override PartName="/ppt/slides/tags/tag290.xml" ContentType="application/vnd.openxmlformats-officedocument.presentationml.tags+xml"/>
  <Override PartName="/ppt/slides/tags/tag291.xml" ContentType="application/vnd.openxmlformats-officedocument.presentationml.tags+xml"/>
  <Override PartName="/ppt/slides/tags/tag292.xml" ContentType="application/vnd.openxmlformats-officedocument.presentationml.tags+xml"/>
  <Override PartName="/ppt/slides/tags/tag293.xml" ContentType="application/vnd.openxmlformats-officedocument.presentationml.tags+xml"/>
  <Override PartName="/ppt/slides/tags/tag294.xml" ContentType="application/vnd.openxmlformats-officedocument.presentationml.tags+xml"/>
  <Override PartName="/ppt/slides/tags/tag295.xml" ContentType="application/vnd.openxmlformats-officedocument.presentationml.tags+xml"/>
  <Override PartName="/ppt/slides/tags/tag296.xml" ContentType="application/vnd.openxmlformats-officedocument.presentationml.tags+xml"/>
  <Override PartName="/ppt/slides/tags/tag297.xml" ContentType="application/vnd.openxmlformats-officedocument.presentationml.tags+xml"/>
  <Override PartName="/ppt/slides/tags/tag298.xml" ContentType="application/vnd.openxmlformats-officedocument.presentationml.tags+xml"/>
  <Override PartName="/ppt/slides/tags/tag299.xml" ContentType="application/vnd.openxmlformats-officedocument.presentationml.tags+xml"/>
  <Override PartName="/ppt/slides/tags/tag300.xml" ContentType="application/vnd.openxmlformats-officedocument.presentationml.tags+xml"/>
  <Override PartName="/ppt/slides/tags/tag301.xml" ContentType="application/vnd.openxmlformats-officedocument.presentationml.tags+xml"/>
  <Override PartName="/ppt/slides/tags/tag302.xml" ContentType="application/vnd.openxmlformats-officedocument.presentationml.tags+xml"/>
  <Override PartName="/ppt/slides/tags/tag303.xml" ContentType="application/vnd.openxmlformats-officedocument.presentationml.tags+xml"/>
  <Override PartName="/ppt/slides/tags/tag304.xml" ContentType="application/vnd.openxmlformats-officedocument.presentationml.tags+xml"/>
  <Override PartName="/ppt/slides/tags/tag305.xml" ContentType="application/vnd.openxmlformats-officedocument.presentationml.tags+xml"/>
  <Override PartName="/ppt/slides/tags/tag306.xml" ContentType="application/vnd.openxmlformats-officedocument.presentationml.tags+xml"/>
  <Override PartName="/ppt/slides/tags/tag307.xml" ContentType="application/vnd.openxmlformats-officedocument.presentationml.tags+xml"/>
  <Override PartName="/ppt/slides/tags/tag308.xml" ContentType="application/vnd.openxmlformats-officedocument.presentationml.tags+xml"/>
  <Override PartName="/ppt/slides/tags/tag309.xml" ContentType="application/vnd.openxmlformats-officedocument.presentationml.tags+xml"/>
  <Override PartName="/ppt/slides/tags/tag310.xml" ContentType="application/vnd.openxmlformats-officedocument.presentationml.tags+xml"/>
  <Override PartName="/ppt/slides/tags/tag311.xml" ContentType="application/vnd.openxmlformats-officedocument.presentationml.tags+xml"/>
  <Override PartName="/ppt/slides/tags/tag312.xml" ContentType="application/vnd.openxmlformats-officedocument.presentationml.tags+xml"/>
  <Override PartName="/ppt/slides/tags/tag313.xml" ContentType="application/vnd.openxmlformats-officedocument.presentationml.tags+xml"/>
  <Override PartName="/ppt/slides/tags/tag314.xml" ContentType="application/vnd.openxmlformats-officedocument.presentationml.tags+xml"/>
  <Override PartName="/ppt/slides/slide7.xml" ContentType="application/vnd.openxmlformats-officedocument.presentationml.slide+xml"/>
  <Override PartName="/ppt/slides/tags/tag315.xml" ContentType="application/vnd.openxmlformats-officedocument.presentationml.tags+xml"/>
  <Override PartName="/ppt/slides/tags/tag316.xml" ContentType="application/vnd.openxmlformats-officedocument.presentationml.tags+xml"/>
  <Override PartName="/ppt/slides/tags/tag317.xml" ContentType="application/vnd.openxmlformats-officedocument.presentationml.tags+xml"/>
  <Override PartName="/ppt/slides/tags/tag318.xml" ContentType="application/vnd.openxmlformats-officedocument.presentationml.tags+xml"/>
  <Override PartName="/ppt/slides/tags/tag319.xml" ContentType="application/vnd.openxmlformats-officedocument.presentationml.tags+xml"/>
  <Override PartName="/ppt/slides/slide8.xml" ContentType="application/vnd.openxmlformats-officedocument.presentationml.slide+xml"/>
  <Override PartName="/ppt/slides/tags/tag320.xml" ContentType="application/vnd.openxmlformats-officedocument.presentationml.tags+xml"/>
  <Override PartName="/ppt/slides/tags/tag321.xml" ContentType="application/vnd.openxmlformats-officedocument.presentationml.tags+xml"/>
  <Override PartName="/ppt/slides/tags/tag322.xml" ContentType="application/vnd.openxmlformats-officedocument.presentationml.tags+xml"/>
  <Override PartName="/ppt/slides/tags/tag323.xml" ContentType="application/vnd.openxmlformats-officedocument.presentationml.tags+xml"/>
  <Override PartName="/ppt/slides/tags/tag324.xml" ContentType="application/vnd.openxmlformats-officedocument.presentationml.tags+xml"/>
  <Override PartName="/ppt/slides/tags/tag325.xml" ContentType="application/vnd.openxmlformats-officedocument.presentationml.tags+xml"/>
  <Override PartName="/ppt/slides/tags/tag326.xml" ContentType="application/vnd.openxmlformats-officedocument.presentationml.tags+xml"/>
  <Override PartName="/ppt/slides/tags/tag327.xml" ContentType="application/vnd.openxmlformats-officedocument.presentationml.tags+xml"/>
  <Override PartName="/ppt/slides/tags/tag328.xml" ContentType="application/vnd.openxmlformats-officedocument.presentationml.tags+xml"/>
  <Override PartName="/ppt/slides/tags/tag329.xml" ContentType="application/vnd.openxmlformats-officedocument.presentationml.tags+xml"/>
  <Override PartName="/ppt/slides/tags/tag330.xml" ContentType="application/vnd.openxmlformats-officedocument.presentationml.tags+xml"/>
  <Override PartName="/ppt/slides/tags/tag331.xml" ContentType="application/vnd.openxmlformats-officedocument.presentationml.tags+xml"/>
  <Override PartName="/ppt/slides/tags/tag332.xml" ContentType="application/vnd.openxmlformats-officedocument.presentationml.tags+xml"/>
  <Override PartName="/ppt/slides/tags/tag333.xml" ContentType="application/vnd.openxmlformats-officedocument.presentationml.tags+xml"/>
  <Override PartName="/ppt/slides/tags/tag334.xml" ContentType="application/vnd.openxmlformats-officedocument.presentationml.tags+xml"/>
  <Override PartName="/ppt/slides/tags/tag335.xml" ContentType="application/vnd.openxmlformats-officedocument.presentationml.tags+xml"/>
  <Override PartName="/ppt/slides/tags/tag336.xml" ContentType="application/vnd.openxmlformats-officedocument.presentationml.tags+xml"/>
  <Override PartName="/ppt/slides/tags/tag337.xml" ContentType="application/vnd.openxmlformats-officedocument.presentationml.tags+xml"/>
  <Override PartName="/ppt/slides/tags/tag338.xml" ContentType="application/vnd.openxmlformats-officedocument.presentationml.tags+xml"/>
  <Override PartName="/ppt/slides/tags/tag339.xml" ContentType="application/vnd.openxmlformats-officedocument.presentationml.tags+xml"/>
  <Override PartName="/ppt/slides/tags/tag340.xml" ContentType="application/vnd.openxmlformats-officedocument.presentationml.tags+xml"/>
  <Override PartName="/ppt/slides/tags/tag341.xml" ContentType="application/vnd.openxmlformats-officedocument.presentationml.tags+xml"/>
  <Override PartName="/ppt/slides/tags/tag342.xml" ContentType="application/vnd.openxmlformats-officedocument.presentationml.tags+xml"/>
  <Override PartName="/ppt/slides/tags/tag343.xml" ContentType="application/vnd.openxmlformats-officedocument.presentationml.tags+xml"/>
  <Override PartName="/ppt/slides/tags/tag344.xml" ContentType="application/vnd.openxmlformats-officedocument.presentationml.tags+xml"/>
  <Override PartName="/ppt/slides/tags/tag345.xml" ContentType="application/vnd.openxmlformats-officedocument.presentationml.tags+xml"/>
  <Override PartName="/ppt/slides/tags/tag346.xml" ContentType="application/vnd.openxmlformats-officedocument.presentationml.tags+xml"/>
  <Override PartName="/ppt/slides/tags/tag347.xml" ContentType="application/vnd.openxmlformats-officedocument.presentationml.tags+xml"/>
  <Override PartName="/ppt/slides/tags/tag348.xml" ContentType="application/vnd.openxmlformats-officedocument.presentationml.tags+xml"/>
  <Override PartName="/ppt/slides/tags/tag349.xml" ContentType="application/vnd.openxmlformats-officedocument.presentationml.tags+xml"/>
  <Override PartName="/ppt/slides/slide9.xml" ContentType="application/vnd.openxmlformats-officedocument.presentationml.slide+xml"/>
  <Override PartName="/ppt/slides/tags/tag350.xml" ContentType="application/vnd.openxmlformats-officedocument.presentationml.tags+xml"/>
  <Override PartName="/ppt/slides/tags/tag351.xml" ContentType="application/vnd.openxmlformats-officedocument.presentationml.tags+xml"/>
  <Override PartName="/ppt/slides/tags/tag352.xml" ContentType="application/vnd.openxmlformats-officedocument.presentationml.tags+xml"/>
  <Override PartName="/ppt/slides/tags/tag353.xml" ContentType="application/vnd.openxmlformats-officedocument.presentationml.tags+xml"/>
  <Override PartName="/ppt/slides/tags/tag354.xml" ContentType="application/vnd.openxmlformats-officedocument.presentationml.tags+xml"/>
  <Override PartName="/ppt/slides/tags/tag355.xml" ContentType="application/vnd.openxmlformats-officedocument.presentationml.tags+xml"/>
  <Override PartName="/ppt/slides/tags/tag356.xml" ContentType="application/vnd.openxmlformats-officedocument.presentationml.tags+xml"/>
  <Override PartName="/ppt/slides/slide10.xml" ContentType="application/vnd.openxmlformats-officedocument.presentationml.slide+xml"/>
  <Override PartName="/ppt/slides/charts/chart1.xml" ContentType="application/vnd.openxmlformats-officedocument.drawingml.chart+xml"/>
  <Override PartName="/ppt/slides/charts/embeddings/package.bin" ContentType="application/vnd.openxmlformats-officedocument.spreadsheetml.sheet"/>
  <Override PartName="/ppt/slides/charts/chart2.xml" ContentType="application/vnd.openxmlformats-officedocument.drawingml.chart+xml"/>
  <Override PartName="/ppt/slides/charts/embeddings/package2.bin" ContentType="application/vnd.openxmlformats-officedocument.spreadsheetml.sheet"/>
  <Override PartName="/ppt/slides/charts/chart3.xml" ContentType="application/vnd.openxmlformats-officedocument.drawingml.chart+xml"/>
  <Override PartName="/ppt/slides/charts/embeddings/package3.bin" ContentType="application/vnd.openxmlformats-officedocument.spreadsheetml.sheet"/>
  <Override PartName="/ppt/slides/charts/chart4.xml" ContentType="application/vnd.openxmlformats-officedocument.drawingml.chart+xml"/>
  <Override PartName="/ppt/slides/charts/embeddings/package4.bin" ContentType="application/vnd.openxmlformats-officedocument.spreadsheetml.sheet"/>
  <Override PartName="/ppt/slides/tags/tag357.xml" ContentType="application/vnd.openxmlformats-officedocument.presentationml.tags+xml"/>
  <Override PartName="/ppt/slides/tags/tag358.xml" ContentType="application/vnd.openxmlformats-officedocument.presentationml.tags+xml"/>
  <Override PartName="/ppt/slides/tags/tag359.xml" ContentType="application/vnd.openxmlformats-officedocument.presentationml.tags+xml"/>
  <Override PartName="/ppt/slides/tags/tag360.xml" ContentType="application/vnd.openxmlformats-officedocument.presentationml.tags+xml"/>
  <Override PartName="/ppt/slides/tags/tag361.xml" ContentType="application/vnd.openxmlformats-officedocument.presentationml.tags+xml"/>
  <Override PartName="/ppt/slides/tags/tag362.xml" ContentType="application/vnd.openxmlformats-officedocument.presentationml.tags+xml"/>
  <Override PartName="/ppt/slides/tags/tag363.xml" ContentType="application/vnd.openxmlformats-officedocument.presentationml.tags+xml"/>
  <Override PartName="/ppt/slides/tags/tag364.xml" ContentType="application/vnd.openxmlformats-officedocument.presentationml.tags+xml"/>
  <Override PartName="/ppt/slides/tags/tag365.xml" ContentType="application/vnd.openxmlformats-officedocument.presentationml.tags+xml"/>
  <Override PartName="/ppt/slides/tags/tag366.xml" ContentType="application/vnd.openxmlformats-officedocument.presentationml.tags+xml"/>
  <Override PartName="/ppt/slides/tags/tag367.xml" ContentType="application/vnd.openxmlformats-officedocument.presentationml.tags+xml"/>
  <Override PartName="/ppt/slides/tags/tag368.xml" ContentType="application/vnd.openxmlformats-officedocument.presentationml.tags+xml"/>
  <Override PartName="/ppt/slides/tags/tag369.xml" ContentType="application/vnd.openxmlformats-officedocument.presentationml.tags+xml"/>
  <Override PartName="/ppt/slides/tags/tag370.xml" ContentType="application/vnd.openxmlformats-officedocument.presentationml.tags+xml"/>
  <Override PartName="/ppt/slides/tags/tag371.xml" ContentType="application/vnd.openxmlformats-officedocument.presentationml.tags+xml"/>
  <Override PartName="/ppt/slides/tags/tag372.xml" ContentType="application/vnd.openxmlformats-officedocument.presentationml.tags+xml"/>
  <Override PartName="/ppt/slides/tags/tag373.xml" ContentType="application/vnd.openxmlformats-officedocument.presentationml.tags+xml"/>
  <Override PartName="/ppt/slides/tags/tag374.xml" ContentType="application/vnd.openxmlformats-officedocument.presentationml.tags+xml"/>
  <Override PartName="/ppt/slides/tags/tag375.xml" ContentType="application/vnd.openxmlformats-officedocument.presentationml.tags+xml"/>
  <Override PartName="/ppt/slides/tags/tag376.xml" ContentType="application/vnd.openxmlformats-officedocument.presentationml.tags+xml"/>
  <Override PartName="/ppt/slides/tags/tag377.xml" ContentType="application/vnd.openxmlformats-officedocument.presentationml.tags+xml"/>
  <Override PartName="/ppt/slides/tags/tag378.xml" ContentType="application/vnd.openxmlformats-officedocument.presentationml.tags+xml"/>
  <Override PartName="/ppt/slides/tags/tag379.xml" ContentType="application/vnd.openxmlformats-officedocument.presentationml.tags+xml"/>
  <Override PartName="/ppt/slides/tags/tag380.xml" ContentType="application/vnd.openxmlformats-officedocument.presentationml.tags+xml"/>
  <Override PartName="/ppt/slides/slide11.xml" ContentType="application/vnd.openxmlformats-officedocument.presentationml.slide+xml"/>
  <Override PartName="/ppt/slides/tags/tag381.xml" ContentType="application/vnd.openxmlformats-officedocument.presentationml.tags+xml"/>
  <Override PartName="/ppt/slides/tags/tag382.xml" ContentType="application/vnd.openxmlformats-officedocument.presentationml.tags+xml"/>
  <Override PartName="/ppt/slides/tags/tag383.xml" ContentType="application/vnd.openxmlformats-officedocument.presentationml.tags+xml"/>
  <Override PartName="/ppt/slides/tags/tag384.xml" ContentType="application/vnd.openxmlformats-officedocument.presentationml.tags+xml"/>
  <Override PartName="/ppt/slides/tags/tag385.xml" ContentType="application/vnd.openxmlformats-officedocument.presentationml.tags+xml"/>
  <Override PartName="/ppt/slides/slide12.xml" ContentType="application/vnd.openxmlformats-officedocument.presentationml.slide+xml"/>
  <Override PartName="/ppt/slides/tags/tag386.xml" ContentType="application/vnd.openxmlformats-officedocument.presentationml.tags+xml"/>
  <Override PartName="/ppt/slides/tags/tag387.xml" ContentType="application/vnd.openxmlformats-officedocument.presentationml.tags+xml"/>
  <Override PartName="/ppt/slides/tags/tag388.xml" ContentType="application/vnd.openxmlformats-officedocument.presentationml.tags+xml"/>
  <Override PartName="/ppt/slides/tags/tag389.xml" ContentType="application/vnd.openxmlformats-officedocument.presentationml.tags+xml"/>
  <Override PartName="/ppt/slides/tags/tag390.xml" ContentType="application/vnd.openxmlformats-officedocument.presentationml.tags+xml"/>
  <Override PartName="/ppt/slides/tags/tag391.xml" ContentType="application/vnd.openxmlformats-officedocument.presentationml.tags+xml"/>
  <Override PartName="/ppt/slides/tags/tag392.xml" ContentType="application/vnd.openxmlformats-officedocument.presentationml.tags+xml"/>
  <Override PartName="/ppt/slides/tags/tag393.xml" ContentType="application/vnd.openxmlformats-officedocument.presentationml.tags+xml"/>
  <Override PartName="/ppt/slides/tags/tag394.xml" ContentType="application/vnd.openxmlformats-officedocument.presentationml.tags+xml"/>
  <Override PartName="/ppt/slides/tags/tag395.xml" ContentType="application/vnd.openxmlformats-officedocument.presentationml.tags+xml"/>
  <Override PartName="/ppt/slides/tags/tag396.xml" ContentType="application/vnd.openxmlformats-officedocument.presentationml.tags+xml"/>
  <Override PartName="/ppt/slides/tags/tag397.xml" ContentType="application/vnd.openxmlformats-officedocument.presentationml.tags+xml"/>
  <Override PartName="/ppt/slides/tags/tag398.xml" ContentType="application/vnd.openxmlformats-officedocument.presentationml.tags+xml"/>
  <Override PartName="/ppt/slides/tags/tag399.xml" ContentType="application/vnd.openxmlformats-officedocument.presentationml.tags+xml"/>
  <Override PartName="/ppt/slides/tags/tag400.xml" ContentType="application/vnd.openxmlformats-officedocument.presentationml.tags+xml"/>
  <Override PartName="/ppt/slides/tags/tag401.xml" ContentType="application/vnd.openxmlformats-officedocument.presentationml.tags+xml"/>
  <Override PartName="/ppt/slides/tags/tag402.xml" ContentType="application/vnd.openxmlformats-officedocument.presentationml.tags+xml"/>
  <Override PartName="/ppt/slides/tags/tag403.xml" ContentType="application/vnd.openxmlformats-officedocument.presentationml.tags+xml"/>
  <Override PartName="/ppt/slides/tags/tag404.xml" ContentType="application/vnd.openxmlformats-officedocument.presentationml.tags+xml"/>
  <Override PartName="/ppt/slides/tags/tag405.xml" ContentType="application/vnd.openxmlformats-officedocument.presentationml.tags+xml"/>
  <Override PartName="/ppt/slides/tags/tag406.xml" ContentType="application/vnd.openxmlformats-officedocument.presentationml.tags+xml"/>
  <Override PartName="/ppt/slides/tags/tag407.xml" ContentType="application/vnd.openxmlformats-officedocument.presentationml.tags+xml"/>
  <Override PartName="/ppt/slides/tags/tag408.xml" ContentType="application/vnd.openxmlformats-officedocument.presentationml.tags+xml"/>
  <Override PartName="/ppt/slides/tags/tag409.xml" ContentType="application/vnd.openxmlformats-officedocument.presentationml.tags+xml"/>
  <Override PartName="/ppt/slides/tags/tag410.xml" ContentType="application/vnd.openxmlformats-officedocument.presentationml.tags+xml"/>
  <Override PartName="/ppt/slides/tags/tag411.xml" ContentType="application/vnd.openxmlformats-officedocument.presentationml.tags+xml"/>
  <Override PartName="/ppt/slides/tags/tag412.xml" ContentType="application/vnd.openxmlformats-officedocument.presentationml.tags+xml"/>
  <Override PartName="/ppt/slides/tags/tag413.xml" ContentType="application/vnd.openxmlformats-officedocument.presentationml.tags+xml"/>
  <Override PartName="/ppt/slides/tags/tag414.xml" ContentType="application/vnd.openxmlformats-officedocument.presentationml.tags+xml"/>
  <Override PartName="/ppt/slides/tags/tag415.xml" ContentType="application/vnd.openxmlformats-officedocument.presentationml.tags+xml"/>
  <Override PartName="/ppt/slides/tags/tag416.xml" ContentType="application/vnd.openxmlformats-officedocument.presentationml.tags+xml"/>
  <Override PartName="/ppt/slides/tags/tag417.xml" ContentType="application/vnd.openxmlformats-officedocument.presentationml.tags+xml"/>
  <Override PartName="/ppt/slides/tags/tag418.xml" ContentType="application/vnd.openxmlformats-officedocument.presentationml.tags+xml"/>
  <Override PartName="/ppt/slides/tags/tag419.xml" ContentType="application/vnd.openxmlformats-officedocument.presentationml.tags+xml"/>
  <Override PartName="/ppt/slides/tags/tag420.xml" ContentType="application/vnd.openxmlformats-officedocument.presentationml.tags+xml"/>
  <Override PartName="/ppt/slides/tags/tag421.xml" ContentType="application/vnd.openxmlformats-officedocument.presentationml.tags+xml"/>
  <Override PartName="/ppt/slides/tags/tag422.xml" ContentType="application/vnd.openxmlformats-officedocument.presentationml.tags+xml"/>
  <Override PartName="/ppt/slides/tags/tag423.xml" ContentType="application/vnd.openxmlformats-officedocument.presentationml.tags+xml"/>
  <Override PartName="/ppt/slides/tags/tag424.xml" ContentType="application/vnd.openxmlformats-officedocument.presentationml.tags+xml"/>
  <Override PartName="/ppt/slides/tags/tag425.xml" ContentType="application/vnd.openxmlformats-officedocument.presentationml.tags+xml"/>
  <Override PartName="/ppt/slides/tags/tag426.xml" ContentType="application/vnd.openxmlformats-officedocument.presentationml.tags+xml"/>
  <Override PartName="/ppt/slides/tags/tag427.xml" ContentType="application/vnd.openxmlformats-officedocument.presentationml.tags+xml"/>
  <Override PartName="/ppt/slides/tags/tag428.xml" ContentType="application/vnd.openxmlformats-officedocument.presentationml.tags+xml"/>
  <Override PartName="/ppt/slides/tags/tag429.xml" ContentType="application/vnd.openxmlformats-officedocument.presentationml.tags+xml"/>
  <Override PartName="/ppt/slides/tags/tag430.xml" ContentType="application/vnd.openxmlformats-officedocument.presentationml.tags+xml"/>
  <Override PartName="/ppt/slides/tags/tag431.xml" ContentType="application/vnd.openxmlformats-officedocument.presentationml.tags+xml"/>
  <Override PartName="/ppt/slides/tags/tag432.xml" ContentType="application/vnd.openxmlformats-officedocument.presentationml.tags+xml"/>
  <Override PartName="/ppt/slides/tags/tag433.xml" ContentType="application/vnd.openxmlformats-officedocument.presentationml.tags+xml"/>
  <Override PartName="/ppt/slides/tags/tag434.xml" ContentType="application/vnd.openxmlformats-officedocument.presentationml.tags+xml"/>
  <Override PartName="/ppt/slides/tags/tag435.xml" ContentType="application/vnd.openxmlformats-officedocument.presentationml.tags+xml"/>
  <Override PartName="/ppt/slides/tags/tag436.xml" ContentType="application/vnd.openxmlformats-officedocument.presentationml.tags+xml"/>
  <Override PartName="/ppt/slides/tags/tag437.xml" ContentType="application/vnd.openxmlformats-officedocument.presentationml.tags+xml"/>
  <Override PartName="/ppt/slides/tags/tag438.xml" ContentType="application/vnd.openxmlformats-officedocument.presentationml.tags+xml"/>
  <Override PartName="/ppt/slides/tags/tag439.xml" ContentType="application/vnd.openxmlformats-officedocument.presentationml.tags+xml"/>
  <Override PartName="/ppt/slides/tags/tag440.xml" ContentType="application/vnd.openxmlformats-officedocument.presentationml.tags+xml"/>
  <Override PartName="/ppt/slides/tags/tag441.xml" ContentType="application/vnd.openxmlformats-officedocument.presentationml.tags+xml"/>
  <Override PartName="/ppt/slides/tags/tag442.xml" ContentType="application/vnd.openxmlformats-officedocument.presentationml.tags+xml"/>
  <Override PartName="/ppt/slides/tags/tag443.xml" ContentType="application/vnd.openxmlformats-officedocument.presentationml.tags+xml"/>
  <Override PartName="/ppt/slides/tags/tag444.xml" ContentType="application/vnd.openxmlformats-officedocument.presentationml.tags+xml"/>
  <Override PartName="/ppt/slides/slide13.xml" ContentType="application/vnd.openxmlformats-officedocument.presentationml.slide+xml"/>
  <Override PartName="/ppt/slides/tags/tag445.xml" ContentType="application/vnd.openxmlformats-officedocument.presentationml.tags+xml"/>
  <Override PartName="/ppt/slides/tags/tag446.xml" ContentType="application/vnd.openxmlformats-officedocument.presentationml.tags+xml"/>
  <Override PartName="/ppt/slides/tags/tag447.xml" ContentType="application/vnd.openxmlformats-officedocument.presentationml.tags+xml"/>
  <Override PartName="/ppt/slides/tags/tag448.xml" ContentType="application/vnd.openxmlformats-officedocument.presentationml.tags+xml"/>
  <Override PartName="/ppt/slides/tags/tag449.xml" ContentType="application/vnd.openxmlformats-officedocument.presentationml.tags+xml"/>
  <Override PartName="/ppt/slides/tags/tag450.xml" ContentType="application/vnd.openxmlformats-officedocument.presentationml.tags+xml"/>
  <Override PartName="/ppt/slides/tags/tag451.xml" ContentType="application/vnd.openxmlformats-officedocument.presentationml.tags+xml"/>
  <Override PartName="/ppt/slides/tags/tag452.xml" ContentType="application/vnd.openxmlformats-officedocument.presentationml.tags+xml"/>
  <Override PartName="/ppt/slides/tags/tag453.xml" ContentType="application/vnd.openxmlformats-officedocument.presentationml.tags+xml"/>
  <Override PartName="/ppt/slides/tags/tag454.xml" ContentType="application/vnd.openxmlformats-officedocument.presentationml.tags+xml"/>
  <Override PartName="/ppt/slides/tags/tag455.xml" ContentType="application/vnd.openxmlformats-officedocument.presentationml.tags+xml"/>
  <Override PartName="/ppt/slides/tags/tag456.xml" ContentType="application/vnd.openxmlformats-officedocument.presentationml.tags+xml"/>
  <Override PartName="/ppt/slides/tags/tag457.xml" ContentType="application/vnd.openxmlformats-officedocument.presentationml.tags+xml"/>
  <Override PartName="/ppt/slides/tags/tag458.xml" ContentType="application/vnd.openxmlformats-officedocument.presentationml.tags+xml"/>
  <Override PartName="/ppt/slides/tags/tag459.xml" ContentType="application/vnd.openxmlformats-officedocument.presentationml.tags+xml"/>
  <Override PartName="/ppt/slides/tags/tag460.xml" ContentType="application/vnd.openxmlformats-officedocument.presentationml.tags+xml"/>
  <Override PartName="/ppt/slides/tags/tag461.xml" ContentType="application/vnd.openxmlformats-officedocument.presentationml.tags+xml"/>
  <Override PartName="/ppt/slides/tags/tag462.xml" ContentType="application/vnd.openxmlformats-officedocument.presentationml.tags+xml"/>
  <Override PartName="/ppt/slides/tags/tag463.xml" ContentType="application/vnd.openxmlformats-officedocument.presentationml.tags+xml"/>
  <Override PartName="/ppt/slides/tags/tag464.xml" ContentType="application/vnd.openxmlformats-officedocument.presentationml.tags+xml"/>
  <Override PartName="/ppt/slides/tags/tag465.xml" ContentType="application/vnd.openxmlformats-officedocument.presentationml.tags+xml"/>
  <Override PartName="/ppt/slides/tags/tag466.xml" ContentType="application/vnd.openxmlformats-officedocument.presentationml.tags+xml"/>
  <Override PartName="/ppt/slides/tags/tag467.xml" ContentType="application/vnd.openxmlformats-officedocument.presentationml.tags+xml"/>
  <Override PartName="/ppt/slides/tags/tag468.xml" ContentType="application/vnd.openxmlformats-officedocument.presentationml.tags+xml"/>
  <Override PartName="/ppt/slides/tags/tag469.xml" ContentType="application/vnd.openxmlformats-officedocument.presentationml.tags+xml"/>
  <Override PartName="/ppt/slides/tags/tag470.xml" ContentType="application/vnd.openxmlformats-officedocument.presentationml.tags+xml"/>
  <Override PartName="/ppt/slides/tags/tag471.xml" ContentType="application/vnd.openxmlformats-officedocument.presentationml.tags+xml"/>
  <Override PartName="/ppt/slides/tags/tag472.xml" ContentType="application/vnd.openxmlformats-officedocument.presentationml.tags+xml"/>
  <Override PartName="/ppt/slides/tags/tag473.xml" ContentType="application/vnd.openxmlformats-officedocument.presentationml.tags+xml"/>
  <Override PartName="/ppt/slides/tags/tag474.xml" ContentType="application/vnd.openxmlformats-officedocument.presentationml.tags+xml"/>
  <Override PartName="/ppt/slides/slide14.xml" ContentType="application/vnd.openxmlformats-officedocument.presentationml.slide+xml"/>
  <Override PartName="/ppt/slides/slide15.xml" ContentType="application/vnd.openxmlformats-officedocument.presentationml.slide+xml"/>
  <Override PartName="/ppt/slides/tags/tag475.xml" ContentType="application/vnd.openxmlformats-officedocument.presentationml.tags+xml"/>
  <Override PartName="/ppt/slides/tags/tag476.xml" ContentType="application/vnd.openxmlformats-officedocument.presentationml.tags+xml"/>
  <Override PartName="/ppt/slides/tags/tag477.xml" ContentType="application/vnd.openxmlformats-officedocument.presentationml.tags+xml"/>
  <Override PartName="/ppt/slides/tags/tag478.xml" ContentType="application/vnd.openxmlformats-officedocument.presentationml.tags+xml"/>
  <Override PartName="/ppt/slides/tags/tag479.xml" ContentType="application/vnd.openxmlformats-officedocument.presentationml.tags+xml"/>
  <Override PartName="/ppt/slides/slide16.xml" ContentType="application/vnd.openxmlformats-officedocument.presentationml.slide+xml"/>
  <Override PartName="/ppt/slides/tags/tag480.xml" ContentType="application/vnd.openxmlformats-officedocument.presentationml.tags+xml"/>
  <Override PartName="/ppt/slides/tags/tag481.xml" ContentType="application/vnd.openxmlformats-officedocument.presentationml.tags+xml"/>
  <Override PartName="/ppt/slides/tags/tag482.xml" ContentType="application/vnd.openxmlformats-officedocument.presentationml.tags+xml"/>
  <Override PartName="/ppt/slides/tags/tag483.xml" ContentType="application/vnd.openxmlformats-officedocument.presentationml.tags+xml"/>
  <Override PartName="/ppt/slides/tags/tag484.xml" ContentType="application/vnd.openxmlformats-officedocument.presentationml.tags+xml"/>
  <Override PartName="/ppt/slides/tags/tag485.xml" ContentType="application/vnd.openxmlformats-officedocument.presentationml.tags+xml"/>
  <Override PartName="/ppt/slides/tags/tag486.xml" ContentType="application/vnd.openxmlformats-officedocument.presentationml.tags+xml"/>
  <Override PartName="/ppt/slides/tags/tag487.xml" ContentType="application/vnd.openxmlformats-officedocument.presentationml.tags+xml"/>
  <Override PartName="/ppt/slides/tags/tag488.xml" ContentType="application/vnd.openxmlformats-officedocument.presentationml.tags+xml"/>
  <Override PartName="/ppt/slides/tags/tag489.xml" ContentType="application/vnd.openxmlformats-officedocument.presentationml.tags+xml"/>
  <Override PartName="/ppt/slides/tags/tag490.xml" ContentType="application/vnd.openxmlformats-officedocument.presentationml.tags+xml"/>
  <Override PartName="/ppt/slides/tags/tag491.xml" ContentType="application/vnd.openxmlformats-officedocument.presentationml.tags+xml"/>
  <Override PartName="/ppt/slides/tags/tag492.xml" ContentType="application/vnd.openxmlformats-officedocument.presentationml.tags+xml"/>
  <Override PartName="/ppt/slides/tags/tag493.xml" ContentType="application/vnd.openxmlformats-officedocument.presentationml.tags+xml"/>
  <Override PartName="/ppt/slides/tags/tag494.xml" ContentType="application/vnd.openxmlformats-officedocument.presentationml.tags+xml"/>
  <Override PartName="/ppt/slides/tags/tag495.xml" ContentType="application/vnd.openxmlformats-officedocument.presentationml.tags+xml"/>
  <Override PartName="/ppt/slides/tags/tag496.xml" ContentType="application/vnd.openxmlformats-officedocument.presentationml.tags+xml"/>
  <Override PartName="/ppt/slides/tags/tag497.xml" ContentType="application/vnd.openxmlformats-officedocument.presentationml.tags+xml"/>
  <Override PartName="/ppt/slides/tags/tag498.xml" ContentType="application/vnd.openxmlformats-officedocument.presentationml.tags+xml"/>
  <Override PartName="/ppt/slides/slide17.xml" ContentType="application/vnd.openxmlformats-officedocument.presentationml.slide+xml"/>
  <Override PartName="/ppt/slides/tags/tag499.xml" ContentType="application/vnd.openxmlformats-officedocument.presentationml.tags+xml"/>
  <Override PartName="/ppt/slides/tags/tag500.xml" ContentType="application/vnd.openxmlformats-officedocument.presentationml.tags+xml"/>
  <Override PartName="/ppt/slides/tags/tag501.xml" ContentType="application/vnd.openxmlformats-officedocument.presentationml.tags+xml"/>
  <Override PartName="/ppt/slides/tags/tag502.xml" ContentType="application/vnd.openxmlformats-officedocument.presentationml.tags+xml"/>
  <Override PartName="/ppt/slides/tags/tag503.xml" ContentType="application/vnd.openxmlformats-officedocument.presentationml.tags+xml"/>
  <Override PartName="/ppt/slides/tags/tag504.xml" ContentType="application/vnd.openxmlformats-officedocument.presentationml.tags+xml"/>
  <Override PartName="/ppt/slides/tags/tag505.xml" ContentType="application/vnd.openxmlformats-officedocument.presentationml.tags+xml"/>
  <Override PartName="/ppt/slides/tags/tag506.xml" ContentType="application/vnd.openxmlformats-officedocument.presentationml.tags+xml"/>
  <Override PartName="/media/mediadata.bin" ContentType="audio/x-wav"/>
  <Override PartName="/media/mediadata2.bin" ContentType="audio/x-wav"/>
  <Override PartName="/ppt/slides/slide18.xml" ContentType="application/vnd.openxmlformats-officedocument.presentationml.slide+xml"/>
  <Override PartName="/ppt/slides/tags/tag507.xml" ContentType="application/vnd.openxmlformats-officedocument.presentationml.tags+xml"/>
  <Override PartName="/ppt/slides/tags/tag508.xml" ContentType="application/vnd.openxmlformats-officedocument.presentationml.tags+xml"/>
  <Override PartName="/ppt/slides/tags/tag509.xml" ContentType="application/vnd.openxmlformats-officedocument.presentationml.tags+xml"/>
  <Override PartName="/ppt/slides/tags/tag510.xml" ContentType="application/vnd.openxmlformats-officedocument.presentationml.tags+xml"/>
  <Override PartName="/ppt/slides/tags/tag511.xml" ContentType="application/vnd.openxmlformats-officedocument.presentationml.tags+xml"/>
  <Override PartName="/ppt/slides/tags/tag512.xml" ContentType="application/vnd.openxmlformats-officedocument.presentationml.tags+xml"/>
  <Override PartName="/ppt/slides/tags/tag513.xml" ContentType="application/vnd.openxmlformats-officedocument.presentationml.tags+xml"/>
  <Override PartName="/ppt/slides/tags/tag514.xml" ContentType="application/vnd.openxmlformats-officedocument.presentationml.tags+xml"/>
  <Override PartName="/ppt/slides/tags/tag515.xml" ContentType="application/vnd.openxmlformats-officedocument.presentationml.tags+xml"/>
  <Override PartName="/ppt/slides/tags/tag516.xml" ContentType="application/vnd.openxmlformats-officedocument.presentationml.tags+xml"/>
  <Override PartName="/ppt/slides/tags/tag517.xml" ContentType="application/vnd.openxmlformats-officedocument.presentationml.tags+xml"/>
  <Override PartName="/ppt/slides/tags/tag518.xml" ContentType="application/vnd.openxmlformats-officedocument.presentationml.tags+xml"/>
  <Override PartName="/ppt/slides/tags/tag519.xml" ContentType="application/vnd.openxmlformats-officedocument.presentationml.tags+xml"/>
  <Override PartName="/ppt/slides/tags/tag520.xml" ContentType="application/vnd.openxmlformats-officedocument.presentationml.tags+xml"/>
  <Override PartName="/ppt/slides/tags/tag521.xml" ContentType="application/vnd.openxmlformats-officedocument.presentationml.tags+xml"/>
  <Override PartName="/ppt/slides/tags/tag522.xml" ContentType="application/vnd.openxmlformats-officedocument.presentationml.tags+xml"/>
  <Override PartName="/ppt/slides/tags/tag523.xml" ContentType="application/vnd.openxmlformats-officedocument.presentationml.tags+xml"/>
  <Override PartName="/ppt/slides/tags/tag524.xml" ContentType="application/vnd.openxmlformats-officedocument.presentationml.tags+xml"/>
  <Override PartName="/ppt/slides/tags/tag525.xml" ContentType="application/vnd.openxmlformats-officedocument.presentationml.tags+xml"/>
  <Override PartName="/ppt/slides/tags/tag526.xml" ContentType="application/vnd.openxmlformats-officedocument.presentationml.tags+xml"/>
  <Override PartName="/ppt/slides/slide19.xml" ContentType="application/vnd.openxmlformats-officedocument.presentationml.slide+xml"/>
  <Override PartName="/ppt/slides/tags/tag527.xml" ContentType="application/vnd.openxmlformats-officedocument.presentationml.tags+xml"/>
  <Override PartName="/ppt/slides/tags/tag528.xml" ContentType="application/vnd.openxmlformats-officedocument.presentationml.tags+xml"/>
  <Override PartName="/ppt/slides/tags/tag529.xml" ContentType="application/vnd.openxmlformats-officedocument.presentationml.tags+xml"/>
  <Override PartName="/ppt/slides/tags/tag530.xml" ContentType="application/vnd.openxmlformats-officedocument.presentationml.tags+xml"/>
  <Override PartName="/ppt/slides/tags/tag531.xml" ContentType="application/vnd.openxmlformats-officedocument.presentationml.tags+xml"/>
  <Override PartName="/ppt/slides/tags/tag532.xml" ContentType="application/vnd.openxmlformats-officedocument.presentationml.tags+xml"/>
  <Override PartName="/ppt/slides/tags/tag533.xml" ContentType="application/vnd.openxmlformats-officedocument.presentationml.tags+xml"/>
  <Override PartName="/ppt/slides/tags/tag534.xml" ContentType="application/vnd.openxmlformats-officedocument.presentationml.tags+xml"/>
  <Override PartName="/ppt/slides/tags/tag535.xml" ContentType="application/vnd.openxmlformats-officedocument.presentationml.tags+xml"/>
  <Override PartName="/ppt/slides/tags/tag536.xml" ContentType="application/vnd.openxmlformats-officedocument.presentationml.tags+xml"/>
  <Override PartName="/ppt/slides/tags/tag537.xml" ContentType="application/vnd.openxmlformats-officedocument.presentationml.tags+xml"/>
  <Override PartName="/ppt/slides/tags/tag538.xml" ContentType="application/vnd.openxmlformats-officedocument.presentationml.tags+xml"/>
  <Override PartName="/ppt/slides/tags/tag539.xml" ContentType="application/vnd.openxmlformats-officedocument.presentationml.tags+xml"/>
  <Override PartName="/ppt/slides/tags/tag540.xml" ContentType="application/vnd.openxmlformats-officedocument.presentationml.tags+xml"/>
  <Override PartName="/ppt/slides/tags/tag541.xml" ContentType="application/vnd.openxmlformats-officedocument.presentationml.tags+xml"/>
  <Override PartName="/ppt/slides/tags/tag542.xml" ContentType="application/vnd.openxmlformats-officedocument.presentationml.tags+xml"/>
  <Override PartName="/ppt/slides/tags/tag543.xml" ContentType="application/vnd.openxmlformats-officedocument.presentationml.tags+xml"/>
  <Override PartName="/ppt/slides/tags/tag544.xml" ContentType="application/vnd.openxmlformats-officedocument.presentationml.tags+xml"/>
  <Override PartName="/ppt/slides/tags/tag545.xml" ContentType="application/vnd.openxmlformats-officedocument.presentationml.tags+xml"/>
  <Override PartName="/ppt/slides/tags/tag546.xml" ContentType="application/vnd.openxmlformats-officedocument.presentationml.tags+xml"/>
  <Override PartName="/ppt/slides/tags/tag547.xml" ContentType="application/vnd.openxmlformats-officedocument.presentationml.tags+xml"/>
  <Override PartName="/ppt/slides/tags/tag548.xml" ContentType="application/vnd.openxmlformats-officedocument.presentationml.tags+xml"/>
  <Override PartName="/ppt/slides/tags/tag549.xml" ContentType="application/vnd.openxmlformats-officedocument.presentationml.tags+xml"/>
  <Override PartName="/ppt/slides/slide20.xml" ContentType="application/vnd.openxmlformats-officedocument.presentationml.slide+xml"/>
  <Override PartName="/ppt/slides/tags/tag550.xml" ContentType="application/vnd.openxmlformats-officedocument.presentationml.tags+xml"/>
  <Override PartName="/ppt/slides/tags/tag551.xml" ContentType="application/vnd.openxmlformats-officedocument.presentationml.tags+xml"/>
  <Override PartName="/ppt/slides/tags/tag552.xml" ContentType="application/vnd.openxmlformats-officedocument.presentationml.tags+xml"/>
  <Override PartName="/ppt/slides/slide21.xml" ContentType="application/vnd.openxmlformats-officedocument.presentationml.slide+xml"/>
  <Override PartName="/ppt/media/image11.bin" ContentType="image/jpeg"/>
  <Override PartName="/ppt/customXML/item.xml" ContentType="application/inkml+xml"/>
  <Override PartName="/ppt/customXML/item2.xml" ContentType="application/inkml+xml"/>
  <Override PartName="/ppt/slides/slide22.xml" ContentType="application/vnd.openxmlformats-officedocument.presentationml.slide+xml"/>
  <Override PartName="/ppt/media/image12.bin" ContentType="image/jpeg"/>
  <Override PartName="/ppt/media/image15.bin" ContentType="image/jpeg"/>
  <Override PartName="/ppt/customXML/item3.xml" ContentType="application/inkml+xml"/>
  <Override PartName="/ppt/customXML/item4.xml" ContentType="application/inkml+xml"/>
  <Override PartName="/ppt/customXML/item5.xml" ContentType="application/inkml+xml"/>
  <Override PartName="/ppt/slides/slide23.xml" ContentType="application/vnd.openxmlformats-officedocument.presentationml.slide+xml"/>
  <Override PartName="/ppt/customXML/item6.xml" ContentType="application/inkml+xml"/>
  <Override PartName="/ppt/customXML/item7.xml" ContentType="application/inkml+xml"/>
  <Override PartName="/ppt/customXML/item8.xml" ContentType="application/inkml+xml"/>
  <Override PartName="/ppt/slides/slide24.xml" ContentType="application/vnd.openxmlformats-officedocument.presentationml.slide+xml"/>
</Types>
</file>

<file path=_rels/.rels>&#65279;<?xml version="1.0" encoding="utf-8"?><Relationships xmlns="http://schemas.openxmlformats.org/package/2006/relationships"><Relationship Type="http://schemas.openxmlformats.org/officeDocument/2006/relationships/officeDocument" Target="/ppt/presentation.xml" Id="R0a2f771a5efd41c0" /><Relationship Type="http://schemas.openxmlformats.org/package/2006/relationships/metadata/core-properties" Target="/docProps/core.xml" Id="Rf5d7cf5fbd4544fa" /><Relationship Type="http://schemas.openxmlformats.org/officeDocument/2006/relationships/extended-properties" Target="/docProps/app.xml" Id="Rbdb7c15e92a542db" /><Relationship Type="http://schemas.openxmlformats.org/officeDocument/2006/relationships/custom-properties" Target="/docProps/custom.xml" Id="Ra6f0f6f05a264569"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0411cc3c65414768"/>
  </p:sldMasterIdLst>
  <p:notesMasterIdLst>
    <p:notesMasterId r:id="R42f1dcf590634f6c"/>
  </p:notesMasterIdLst>
  <p:handoutMasterIdLst>
    <p:handoutMasterId r:id="R35649509476d43b3"/>
  </p:handoutMasterIdLst>
  <p:sldIdLst>
    <p:sldId id="256" r:id="R8191922725bf4fcf"/>
    <p:sldId id="257" r:id="Rab810dc5240849ba"/>
    <p:sldId id="258" r:id="R8b965f1889744abd"/>
    <p:sldId id="259" r:id="Raddf61ccdeb146ca"/>
    <p:sldId id="260" r:id="R7dc9677c52d14204"/>
    <p:sldId id="261" r:id="R4ad9a69710c343f0"/>
    <p:sldId id="262" r:id="R149759b0c73b4d8c"/>
    <p:sldId id="263" r:id="R0af4167b320742bf"/>
    <p:sldId id="264" r:id="R4eebf1be7d4b45ee"/>
    <p:sldId id="265" r:id="R7385a9d788a0493f"/>
    <p:sldId id="266" r:id="Re01775ae726a401f"/>
    <p:sldId id="267" r:id="R6db91e38adbc4e24"/>
    <p:sldId id="268" r:id="R8d1a1385c17b4935"/>
    <p:sldId id="269" r:id="Rc8510401eb6646a1"/>
    <p:sldId id="270" r:id="Rcc6c6e9231de4ae7"/>
    <p:sldId id="271" r:id="R4188ae1fb2324d73"/>
    <p:sldId id="272" r:id="Rc4a205506c0943cf"/>
    <p:sldId id="273" r:id="R6afebad1d7354e03"/>
    <p:sldId id="274" r:id="R652f1191a7414e59"/>
    <p:sldId id="275" r:id="R44074600f8eb427a"/>
    <p:sldId id="276" r:id="R9ec9371ec4df4eff"/>
    <p:sldId id="277" r:id="R413917454bae4e8b"/>
    <p:sldId id="278" r:id="Re97c1ab86245455f"/>
    <p:sldId id="279" r:id="Rb25add9470b243a6"/>
  </p:sldIdLst>
  <p:sldSz cx="12192000" cy="6858000"/>
  <p:notesSz cx="6858000" cy="9144000"/>
  <p:embeddedFontLst>
    <p:embeddedFont>
      <p:font typeface="OPPOSans L" panose="00020600040101010101" pitchFamily="18" charset="-122"/>
      <p:regular r:id="R5c3dc899fdd046ff"/>
    </p:embeddedFont>
    <p:embeddedFont>
      <p:font typeface="思源黑体 CN Heavy" panose="020B0A00000000000000" pitchFamily="34" charset="-122"/>
      <p:bold r:id="Ref24b382f38d4943"/>
    </p:embeddedFont>
    <p:embeddedFont>
      <p:font typeface="演示春风楷" panose="00000500000000000000" pitchFamily="2" charset="-122"/>
      <p:regular r:id="R20fccbed35e4471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392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8D78"/>
    <a:srgbClr val="5B9BD5"/>
    <a:srgbClr val="FFC000"/>
    <a:srgbClr val="A5A5A5"/>
    <a:srgbClr val="ED7D31"/>
    <a:srgbClr val="FBEAB7"/>
    <a:srgbClr val="219F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14" y="78"/>
      </p:cViewPr>
      <p:guideLst>
        <p:guide orient="horz" pos="2170"/>
        <p:guide pos="3925"/>
      </p:guideLst>
    </p:cSldViewPr>
  </p:slideViewPr>
  <p:notesTextViewPr>
    <p:cViewPr>
      <p:scale>
        <a:sx n="1" d="1"/>
        <a:sy n="1" d="1"/>
      </p:scale>
      <p:origin x="0" y="0"/>
    </p:cViewPr>
  </p:notesTextViewPr>
  <p:sorterViewPr>
    <p:cViewPr varScale="1">
      <p:scale>
        <a:sx n="1" d="1"/>
        <a:sy n="1" d="1"/>
      </p:scale>
      <p:origin x="0" y="-2208"/>
    </p:cViewPr>
  </p:sorterViewPr>
  <p:notesViewPr>
    <p:cSldViewPr snapToGrid="0">
      <p:cViewPr varScale="1">
        <p:scale>
          <a:sx n="81" d="100"/>
          <a:sy n="81" d="100"/>
        </p:scale>
        <p:origin x="3144" y="90"/>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font" Target="/ppt/fonts/font.fntdata" Id="R5c3dc899fdd046ff" /><Relationship Type="http://schemas.openxmlformats.org/officeDocument/2006/relationships/font" Target="/ppt/fonts/font2.fntdata" Id="Ref24b382f38d4943" /><Relationship Type="http://schemas.openxmlformats.org/officeDocument/2006/relationships/font" Target="/ppt/fonts/font3.fntdata" Id="R20fccbed35e44716" /><Relationship Type="http://schemas.openxmlformats.org/officeDocument/2006/relationships/handoutMaster" Target="/ppt/handoutMasters/handoutMaster1.xml" Id="R35649509476d43b3" /><Relationship Type="http://schemas.openxmlformats.org/officeDocument/2006/relationships/notesMaster" Target="/ppt/notesMasters/notesMaster1.xml" Id="R42f1dcf590634f6c" /><Relationship Type="http://schemas.openxmlformats.org/officeDocument/2006/relationships/presProps" Target="/ppt/presProps.xml" Id="Rbf7dda5404d54152" /><Relationship Type="http://schemas.openxmlformats.org/officeDocument/2006/relationships/viewProps" Target="/ppt/viewProps.xml" Id="Rd194e0512fc04334" /><Relationship Type="http://schemas.openxmlformats.org/officeDocument/2006/relationships/slideMaster" Target="/ppt/slideMasters/slideMaster1.xml" Id="R0411cc3c65414768" /><Relationship Type="http://schemas.openxmlformats.org/officeDocument/2006/relationships/theme" Target="/ppt/slideMasters/theme/theme3.xml" Id="R569b5fd8c58e45b7" /><Relationship Type="http://schemas.openxmlformats.org/officeDocument/2006/relationships/slide" Target="/ppt/slides/slide1.xml" Id="R8191922725bf4fcf" /><Relationship Type="http://schemas.openxmlformats.org/officeDocument/2006/relationships/slide" Target="/ppt/slides/slide2.xml" Id="Rab810dc5240849ba" /><Relationship Type="http://schemas.openxmlformats.org/officeDocument/2006/relationships/slide" Target="/ppt/slides/slide3.xml" Id="R8b965f1889744abd" /><Relationship Type="http://schemas.openxmlformats.org/officeDocument/2006/relationships/slide" Target="/ppt/slides/slide4.xml" Id="Raddf61ccdeb146ca" /><Relationship Type="http://schemas.openxmlformats.org/officeDocument/2006/relationships/slide" Target="/ppt/slides/slide5.xml" Id="R7dc9677c52d14204" /><Relationship Type="http://schemas.openxmlformats.org/officeDocument/2006/relationships/slide" Target="/ppt/slides/slide6.xml" Id="R4ad9a69710c343f0" /><Relationship Type="http://schemas.openxmlformats.org/officeDocument/2006/relationships/slide" Target="/ppt/slides/slide7.xml" Id="R149759b0c73b4d8c" /><Relationship Type="http://schemas.openxmlformats.org/officeDocument/2006/relationships/slide" Target="/ppt/slides/slide8.xml" Id="R0af4167b320742bf" /><Relationship Type="http://schemas.openxmlformats.org/officeDocument/2006/relationships/slide" Target="/ppt/slides/slide9.xml" Id="R4eebf1be7d4b45ee" /><Relationship Type="http://schemas.openxmlformats.org/officeDocument/2006/relationships/slide" Target="/ppt/slides/slide10.xml" Id="R7385a9d788a0493f" /><Relationship Type="http://schemas.openxmlformats.org/officeDocument/2006/relationships/slide" Target="/ppt/slides/slide11.xml" Id="Re01775ae726a401f" /><Relationship Type="http://schemas.openxmlformats.org/officeDocument/2006/relationships/slide" Target="/ppt/slides/slide12.xml" Id="R6db91e38adbc4e24" /><Relationship Type="http://schemas.openxmlformats.org/officeDocument/2006/relationships/slide" Target="/ppt/slides/slide13.xml" Id="R8d1a1385c17b4935" /><Relationship Type="http://schemas.openxmlformats.org/officeDocument/2006/relationships/slide" Target="/ppt/slides/slide14.xml" Id="Rc8510401eb6646a1" /><Relationship Type="http://schemas.openxmlformats.org/officeDocument/2006/relationships/slide" Target="/ppt/slides/slide15.xml" Id="Rcc6c6e9231de4ae7" /><Relationship Type="http://schemas.openxmlformats.org/officeDocument/2006/relationships/slide" Target="/ppt/slides/slide16.xml" Id="R4188ae1fb2324d73" /><Relationship Type="http://schemas.openxmlformats.org/officeDocument/2006/relationships/slide" Target="/ppt/slides/slide17.xml" Id="Rc4a205506c0943cf" /><Relationship Type="http://schemas.openxmlformats.org/officeDocument/2006/relationships/slide" Target="/ppt/slides/slide18.xml" Id="R6afebad1d7354e03" /><Relationship Type="http://schemas.openxmlformats.org/officeDocument/2006/relationships/slide" Target="/ppt/slides/slide19.xml" Id="R652f1191a7414e59" /><Relationship Type="http://schemas.openxmlformats.org/officeDocument/2006/relationships/slide" Target="/ppt/slides/slide20.xml" Id="R44074600f8eb427a" /><Relationship Type="http://schemas.openxmlformats.org/officeDocument/2006/relationships/slide" Target="/ppt/slides/slide21.xml" Id="R9ec9371ec4df4eff" /><Relationship Type="http://schemas.openxmlformats.org/officeDocument/2006/relationships/slide" Target="/ppt/slides/slide22.xml" Id="R413917454bae4e8b" /><Relationship Type="http://schemas.openxmlformats.org/officeDocument/2006/relationships/slide" Target="/ppt/slides/slide23.xml" Id="Re97c1ab86245455f" /><Relationship Type="http://schemas.openxmlformats.org/officeDocument/2006/relationships/slide" Target="/ppt/slides/slide24.xml" Id="Rb25add9470b243a6" /></Relationships>
</file>

<file path=ppt/customXML/item.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06.304"/>
    </inkml:context>
    <inkml:brush xml:id="br0">
      <inkml:brushProperty name="width" value="0.2" units="cm"/>
      <inkml:brushProperty name="height" value="0.2" units="cm"/>
      <inkml:brushProperty name="color" value="#EAEAEA"/>
    </inkml:brush>
  </inkml:definitions>
  <inkml:trace contextRef="#ctx0" brushRef="#br0">0 1 24575,'0'0'-8191</inkml:trace>
</inkml:ink>
</file>

<file path=ppt/customXML/item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17.304"/>
    </inkml:context>
    <inkml:brush xml:id="br0">
      <inkml:brushProperty name="width" value="0.2" units="cm"/>
      <inkml:brushProperty name="height" value="0.2" units="cm"/>
      <inkml:brushProperty name="color" value="#EAEAEA"/>
    </inkml:brush>
  </inkml:definitions>
  <inkml:trace contextRef="#ctx0" brushRef="#br0">0 1 24575</inkml:trace>
</inkml:ink>
</file>

<file path=ppt/customXML/item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03.741"/>
    </inkml:context>
    <inkml:brush xml:id="br0">
      <inkml:brushProperty name="width" value="0.2" units="cm"/>
      <inkml:brushProperty name="height" value="0.2" units="cm"/>
      <inkml:brushProperty name="color" value="#EAEAEA"/>
    </inkml:brush>
  </inkml:definitions>
  <inkml:trace contextRef="#ctx0" brushRef="#br0">1 1 24575,'5255'0'-1365</inkml:trace>
</inkml:ink>
</file>

<file path=ppt/customXML/item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06.304"/>
    </inkml:context>
    <inkml:brush xml:id="br0">
      <inkml:brushProperty name="width" value="0.2" units="cm"/>
      <inkml:brushProperty name="height" value="0.2" units="cm"/>
      <inkml:brushProperty name="color" value="#EAEAEA"/>
    </inkml:brush>
  </inkml:definitions>
  <inkml:trace contextRef="#ctx0" brushRef="#br0">0 1 24575,'0'0'-8191</inkml:trace>
</inkml:ink>
</file>

<file path=ppt/customXML/item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17.304"/>
    </inkml:context>
    <inkml:brush xml:id="br0">
      <inkml:brushProperty name="width" value="0.2" units="cm"/>
      <inkml:brushProperty name="height" value="0.2" units="cm"/>
      <inkml:brushProperty name="color" value="#EAEAEA"/>
    </inkml:brush>
  </inkml:definitions>
  <inkml:trace contextRef="#ctx0" brushRef="#br0">0 1 24575</inkml:trace>
</inkml:ink>
</file>

<file path=ppt/customXML/item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7:37.338"/>
    </inkml:context>
    <inkml:brush xml:id="br0">
      <inkml:brushProperty name="width" value="0.2" units="cm"/>
      <inkml:brushProperty name="height" value="0.2" units="cm"/>
      <inkml:brushProperty name="color" value="#EAEAEA"/>
    </inkml:brush>
  </inkml:definitions>
  <inkml:trace contextRef="#ctx0" brushRef="#br0">0 0 24575,'0'0'-8191</inkml:trace>
</inkml:ink>
</file>

<file path=ppt/customXML/item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8:18.339"/>
    </inkml:context>
    <inkml:brush xml:id="br0">
      <inkml:brushProperty name="width" value="0.2" units="cm"/>
      <inkml:brushProperty name="height" value="0.2" units="cm"/>
      <inkml:brushProperty name="color" value="#EAEAEA"/>
    </inkml:brush>
  </inkml:definitions>
  <inkml:trace contextRef="#ctx0" brushRef="#br0">0 1 24575,'0'0'-8191</inkml:trace>
</inkml:ink>
</file>

<file path=ppt/customXML/item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2:48:18.772"/>
    </inkml:context>
    <inkml:brush xml:id="br0">
      <inkml:brushProperty name="width" value="0.2" units="cm"/>
      <inkml:brushProperty name="height" value="0.2" units="cm"/>
      <inkml:brushProperty name="color" value="#EAEAEA"/>
    </inkml:brush>
  </inkml:definitions>
  <inkml:trace contextRef="#ctx0" brushRef="#br0">0 1 24575,'0'0'-8191</inkml:trace>
</inkml:ink>
</file>

<file path=ppt/handoutMasters/_rels/handoutMaster1.xml.rels>&#65279;<?xml version="1.0" encoding="utf-8"?><Relationships xmlns="http://schemas.openxmlformats.org/package/2006/relationships"><Relationship Type="http://schemas.openxmlformats.org/officeDocument/2006/relationships/theme" Target="/ppt/handoutMasters/theme/theme1.xml" Id="Rddc5b177fb134803"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演示春风楷" panose="00000500000000000000" pitchFamily="2" charset="-122"/>
              <a:ea typeface="演示春风楷"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EFE23-536A-466C-A927-0383420F0F9F}" type="datetimeFigureOut">
              <a:rPr lang="zh-CN" altLang="en-US">
                <a:latin typeface="演示春风楷" panose="00000500000000000000" pitchFamily="2" charset="-122"/>
                <a:ea typeface="演示春风楷" panose="00000500000000000000" pitchFamily="2" charset="-122"/>
              </a:rPr>
              <a:t>2022/3/9</a:t>
            </a:fld>
            <a:endParaRPr lang="zh-CN" altLang="en-US">
              <a:latin typeface="演示春风楷" panose="00000500000000000000" pitchFamily="2" charset="-122"/>
              <a:ea typeface="演示春风楷"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演示春风楷" panose="00000500000000000000" pitchFamily="2" charset="-122"/>
              <a:ea typeface="演示春风楷"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5ED3D-250A-45BA-B880-5E1C3B56C5BB}" type="slidenum">
              <a:rPr lang="zh-CN" altLang="en-US">
                <a:latin typeface="演示春风楷" panose="00000500000000000000" pitchFamily="2" charset="-122"/>
                <a:ea typeface="演示春风楷" panose="00000500000000000000" pitchFamily="2" charset="-122"/>
              </a:rPr>
              <a:t>‹#›</a:t>
            </a:fld>
            <a:endParaRPr lang="zh-CN" altLang="en-US">
              <a:latin typeface="演示春风楷" panose="00000500000000000000" pitchFamily="2" charset="-122"/>
              <a:ea typeface="演示春风楷" panose="000005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handoutMasters/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Masters/_rels/notesMaster1.xml.rels>&#65279;<?xml version="1.0" encoding="utf-8"?><Relationships xmlns="http://schemas.openxmlformats.org/package/2006/relationships"><Relationship Type="http://schemas.openxmlformats.org/officeDocument/2006/relationships/theme" Target="/ppt/notesMasters/theme/theme2.xml" Id="R693a2302e6c94806"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演示春风楷" panose="00000500000000000000" pitchFamily="2" charset="-122"/>
                <a:ea typeface="演示春风楷"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演示春风楷" panose="00000500000000000000" pitchFamily="2" charset="-122"/>
                <a:ea typeface="演示春风楷" panose="00000500000000000000" pitchFamily="2" charset="-122"/>
              </a:defRPr>
            </a:lvl1pPr>
          </a:lstStyle>
          <a:p>
            <a:fld id="{2F0BC892-68AC-44B0-B315-A2577DD65012}" type="datetimeFigureOut">
              <a:rPr lang="zh-CN" altLang="en-US"/>
              <a:t>2022/3/9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演示春风楷" panose="00000500000000000000" pitchFamily="2" charset="-122"/>
                <a:ea typeface="演示春风楷"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演示春风楷" panose="00000500000000000000" pitchFamily="2" charset="-122"/>
                <a:ea typeface="演示春风楷" panose="00000500000000000000" pitchFamily="2" charset="-122"/>
              </a:defRPr>
            </a:lvl1pPr>
          </a:lstStyle>
          <a:p>
            <a:fld id="{822FF0AE-4489-4DE1-9947-50D439D65EA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演示春风楷" panose="00000500000000000000" pitchFamily="2" charset="-122"/>
        <a:ea typeface="演示春风楷" panose="00000500000000000000" pitchFamily="2" charset="-122"/>
        <a:cs typeface="+mn-cs"/>
      </a:defRPr>
    </a:lvl1pPr>
    <a:lvl2pPr marL="457200" algn="l" defTabSz="914400" rtl="0" eaLnBrk="1" latinLnBrk="0" hangingPunct="1">
      <a:defRPr sz="1200" kern="1200">
        <a:solidFill>
          <a:schemeClr val="tx1"/>
        </a:solidFill>
        <a:latin typeface="演示春风楷" panose="00000500000000000000" pitchFamily="2" charset="-122"/>
        <a:ea typeface="演示春风楷" panose="00000500000000000000" pitchFamily="2" charset="-122"/>
        <a:cs typeface="+mn-cs"/>
      </a:defRPr>
    </a:lvl2pPr>
    <a:lvl3pPr marL="914400" algn="l" defTabSz="914400" rtl="0" eaLnBrk="1" latinLnBrk="0" hangingPunct="1">
      <a:defRPr sz="1200" kern="1200">
        <a:solidFill>
          <a:schemeClr val="tx1"/>
        </a:solidFill>
        <a:latin typeface="演示春风楷" panose="00000500000000000000" pitchFamily="2" charset="-122"/>
        <a:ea typeface="演示春风楷" panose="00000500000000000000" pitchFamily="2" charset="-122"/>
        <a:cs typeface="+mn-cs"/>
      </a:defRPr>
    </a:lvl3pPr>
    <a:lvl4pPr marL="1371600" algn="l" defTabSz="914400" rtl="0" eaLnBrk="1" latinLnBrk="0" hangingPunct="1">
      <a:defRPr sz="1200" kern="1200">
        <a:solidFill>
          <a:schemeClr val="tx1"/>
        </a:solidFill>
        <a:latin typeface="演示春风楷" panose="00000500000000000000" pitchFamily="2" charset="-122"/>
        <a:ea typeface="演示春风楷" panose="00000500000000000000" pitchFamily="2" charset="-122"/>
        <a:cs typeface="+mn-cs"/>
      </a:defRPr>
    </a:lvl4pPr>
    <a:lvl5pPr marL="1828800" algn="l" defTabSz="914400" rtl="0" eaLnBrk="1" latinLnBrk="0" hangingPunct="1">
      <a:defRPr sz="1200" kern="1200">
        <a:solidFill>
          <a:schemeClr val="tx1"/>
        </a:solidFill>
        <a:latin typeface="演示春风楷" panose="00000500000000000000" pitchFamily="2" charset="-122"/>
        <a:ea typeface="演示春风楷"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Layouts/_rels/slideLayout1.xml.rels>&#65279;<?xml version="1.0" encoding="utf-8"?><Relationships xmlns="http://schemas.openxmlformats.org/package/2006/relationships"><Relationship Type="http://schemas.openxmlformats.org/officeDocument/2006/relationships/image" Target="/ppt/media/image.bin" Id="R4440ebdc675d4a71" /><Relationship Type="http://schemas.openxmlformats.org/officeDocument/2006/relationships/image" Target="/ppt/media/image2.bin" Id="R4c907d80cf5d448c" /><Relationship Type="http://schemas.openxmlformats.org/officeDocument/2006/relationships/image" Target="/ppt/media/image3.bin" Id="Rf32a91a60d604eb6" /><Relationship Type="http://schemas.openxmlformats.org/officeDocument/2006/relationships/slideMaster" Target="/ppt/slideMasters/slideMaster1.xml" Id="Rb2858564cb1f4ae8" /></Relationships>
</file>

<file path=ppt/slideLayouts/_rels/slideLayout2.xml.rels>&#65279;<?xml version="1.0" encoding="utf-8"?><Relationships xmlns="http://schemas.openxmlformats.org/package/2006/relationships"><Relationship Type="http://schemas.openxmlformats.org/officeDocument/2006/relationships/image" Target="/ppt/media/image.bin" Id="Re7a122f1304a4a8d" /><Relationship Type="http://schemas.openxmlformats.org/officeDocument/2006/relationships/image" Target="/ppt/media/image4.bin" Id="Rc0530791eced451c" /><Relationship Type="http://schemas.openxmlformats.org/officeDocument/2006/relationships/slideMaster" Target="/ppt/slideMasters/slideMaster1.xml" Id="R2155d3b6e9f54a46" /></Relationships>
</file>

<file path=ppt/slideLayouts/_rels/slideLayout3.xml.rels>&#65279;<?xml version="1.0" encoding="utf-8"?><Relationships xmlns="http://schemas.openxmlformats.org/package/2006/relationships"><Relationship Type="http://schemas.openxmlformats.org/officeDocument/2006/relationships/image" Target="/ppt/media/image.bin" Id="R26a1f20a75684357" /><Relationship Type="http://schemas.openxmlformats.org/officeDocument/2006/relationships/slideMaster" Target="/ppt/slideMasters/slideMaster1.xml" Id="R60210a91adc2485e"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4440ebdc675d4a71">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pic>
        <p:nvPicPr>
          <p:cNvPr id="8" name="图片 7"/>
          <p:cNvPicPr>
            <a:picLocks noChangeAspect="1"/>
          </p:cNvPicPr>
          <p:nvPr userDrawn="1"/>
        </p:nvPicPr>
        <p:blipFill rotWithShape="1">
          <a:blip r:embed="R4440ebdc675d4a71">
            <a:extLst>
              <a:ext uri="{28A0092B-C50C-407E-A947-70E740481C1C}">
                <a14:useLocalDpi xmlns:a14="http://schemas.microsoft.com/office/drawing/2010/main" val="0"/>
              </a:ext>
            </a:extLst>
          </a:blip>
          <a:srcRect t="45714"/>
          <a:stretch>
            <a:fillRect/>
          </a:stretch>
        </p:blipFill>
        <p:spPr>
          <a:xfrm>
            <a:off x="0" y="4445000"/>
            <a:ext cx="12192000" cy="2413000"/>
          </a:xfrm>
          <a:prstGeom prst="rect">
            <a:avLst/>
          </a:prstGeom>
        </p:spPr>
      </p:pic>
      <p:pic>
        <p:nvPicPr>
          <p:cNvPr id="9" name="图片 8"/>
          <p:cNvPicPr>
            <a:picLocks noChangeAspect="1"/>
          </p:cNvPicPr>
          <p:nvPr userDrawn="1"/>
        </p:nvPicPr>
        <p:blipFill>
          <a:blip r:embed="R4c907d80cf5d448c" cstate="print">
            <a:extLst>
              <a:ext uri="{28A0092B-C50C-407E-A947-70E740481C1C}">
                <a14:useLocalDpi xmlns:a14="http://schemas.microsoft.com/office/drawing/2010/main" val="0"/>
              </a:ext>
            </a:extLst>
          </a:blip>
          <a:stretch>
            <a:fillRect/>
          </a:stretch>
        </p:blipFill>
        <p:spPr>
          <a:xfrm>
            <a:off x="3154812" y="1186079"/>
            <a:ext cx="5882376" cy="4647208"/>
          </a:xfrm>
          <a:prstGeom prst="rect">
            <a:avLst/>
          </a:prstGeom>
        </p:spPr>
      </p:pic>
      <p:pic>
        <p:nvPicPr>
          <p:cNvPr id="16" name="图片 15"/>
          <p:cNvPicPr>
            <a:picLocks noChangeAspect="1"/>
          </p:cNvPicPr>
          <p:nvPr userDrawn="1"/>
        </p:nvPicPr>
        <p:blipFill>
          <a:blip r:embed="Rf32a91a60d604eb6" cstate="print">
            <a:extLst>
              <a:ext uri="{28A0092B-C50C-407E-A947-70E740481C1C}">
                <a14:useLocalDpi xmlns:a14="http://schemas.microsoft.com/office/drawing/2010/main" val="0"/>
              </a:ext>
            </a:extLst>
          </a:blip>
          <a:stretch>
            <a:fillRect/>
          </a:stretch>
        </p:blipFill>
        <p:spPr>
          <a:xfrm>
            <a:off x="7587750" y="3213662"/>
            <a:ext cx="1559799" cy="2462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e7a122f1304a4a8d">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pic>
        <p:nvPicPr>
          <p:cNvPr id="8" name="图片 7"/>
          <p:cNvPicPr>
            <a:picLocks noChangeAspect="1"/>
          </p:cNvPicPr>
          <p:nvPr userDrawn="1"/>
        </p:nvPicPr>
        <p:blipFill rotWithShape="1">
          <a:blip r:embed="Re7a122f1304a4a8d">
            <a:extLst>
              <a:ext uri="{28A0092B-C50C-407E-A947-70E740481C1C}">
                <a14:useLocalDpi xmlns:a14="http://schemas.microsoft.com/office/drawing/2010/main" val="0"/>
              </a:ext>
            </a:extLst>
          </a:blip>
          <a:srcRect t="45714"/>
          <a:stretch>
            <a:fillRect/>
          </a:stretch>
        </p:blipFill>
        <p:spPr>
          <a:xfrm>
            <a:off x="0" y="4445000"/>
            <a:ext cx="12192000" cy="2413000"/>
          </a:xfrm>
          <a:prstGeom prst="rect">
            <a:avLst/>
          </a:prstGeom>
        </p:spPr>
      </p:pic>
      <p:sp>
        <p:nvSpPr>
          <p:cNvPr id="4" name="矩形 3"/>
          <p:cNvSpPr/>
          <p:nvPr userDrawn="1"/>
        </p:nvSpPr>
        <p:spPr>
          <a:xfrm>
            <a:off x="918446" y="358913"/>
            <a:ext cx="5313207" cy="521970"/>
          </a:xfrm>
          <a:prstGeom prst="rect">
            <a:avLst/>
          </a:prstGeom>
        </p:spPr>
        <p:txBody>
          <a:bodyPr vert="horz" wrap="square">
            <a:spAutoFit/>
          </a:bodyPr>
          <a:lstStyle/>
          <a:p>
            <a:pPr algn="l"/>
            <a:r>
              <a:rPr lang="zh-CN" altLang="en-US" sz="2800" b="1" i="0" dirty="0">
                <a:solidFill>
                  <a:schemeClr val="tx1">
                    <a:lumMod val="75000"/>
                    <a:lumOff val="25000"/>
                  </a:schemeClr>
                </a:solidFill>
                <a:effectLst/>
                <a:latin typeface="演示春风楷" panose="00000500000000000000" pitchFamily="2" charset="-122"/>
                <a:ea typeface="演示春风楷" panose="00000500000000000000" pitchFamily="2" charset="-122"/>
              </a:rPr>
              <a:t>请插入您的标题</a:t>
            </a:r>
          </a:p>
        </p:txBody>
      </p:sp>
      <p:pic>
        <p:nvPicPr>
          <p:cNvPr id="5" name="图片 4"/>
          <p:cNvPicPr>
            <a:picLocks noChangeAspect="1"/>
          </p:cNvPicPr>
          <p:nvPr userDrawn="1"/>
        </p:nvPicPr>
        <p:blipFill>
          <a:blip r:embed="Rc0530791eced451c"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26a1f20a75684357">
            <a:extLst>
              <a:ext uri="{28A0092B-C50C-407E-A947-70E740481C1C}">
                <a14:useLocalDpi xmlns:a14="http://schemas.microsoft.com/office/drawing/2010/main" val="0"/>
              </a:ext>
            </a:extLst>
          </a:blip>
          <a:stretch>
            <a:fillRect/>
          </a:stretch>
        </p:blipFill>
        <p:spPr>
          <a:xfrm>
            <a:off x="0" y="0"/>
            <a:ext cx="12192000" cy="4445000"/>
          </a:xfrm>
          <a:prstGeom prst="rect">
            <a:avLst/>
          </a:prstGeom>
        </p:spPr>
      </p:pic>
      <p:pic>
        <p:nvPicPr>
          <p:cNvPr id="8" name="图片 7"/>
          <p:cNvPicPr>
            <a:picLocks noChangeAspect="1"/>
          </p:cNvPicPr>
          <p:nvPr userDrawn="1"/>
        </p:nvPicPr>
        <p:blipFill rotWithShape="1">
          <a:blip r:embed="R26a1f20a75684357">
            <a:extLst>
              <a:ext uri="{28A0092B-C50C-407E-A947-70E740481C1C}">
                <a14:useLocalDpi xmlns:a14="http://schemas.microsoft.com/office/drawing/2010/main" val="0"/>
              </a:ext>
            </a:extLst>
          </a:blip>
          <a:srcRect t="45714"/>
          <a:stretch>
            <a:fillRect/>
          </a:stretch>
        </p:blipFill>
        <p:spPr>
          <a:xfrm>
            <a:off x="0" y="4445000"/>
            <a:ext cx="12192000" cy="241300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3.xml" Id="Ra04efbdd1d5847f5" /><Relationship Type="http://schemas.openxmlformats.org/officeDocument/2006/relationships/slideLayout" Target="/ppt/slideLayouts/slideLayout1.xml" Id="Ree3cb4ed930147b2" /><Relationship Type="http://schemas.openxmlformats.org/officeDocument/2006/relationships/slideLayout" Target="/ppt/slideLayouts/slideLayout2.xml" Id="Rcfda1cff66794ef6" /><Relationship Type="http://schemas.openxmlformats.org/officeDocument/2006/relationships/slideLayout" Target="/ppt/slideLayouts/slideLayout3.xml" Id="R764d6d6ca1ef4bb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演示春风楷" panose="00000500000000000000" pitchFamily="2" charset="-122"/>
                <a:ea typeface="演示春风楷" panose="00000500000000000000" pitchFamily="2" charset="-122"/>
              </a:defRPr>
            </a:lvl1pPr>
          </a:lstStyle>
          <a:p>
            <a:fld id="{7664F4F6-B31A-449C-841C-83C671D7690B}" type="datetimeFigureOut">
              <a:rPr lang="zh-CN" altLang="en-US"/>
              <a:t>2022/3/9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演示春风楷" panose="00000500000000000000" pitchFamily="2" charset="-122"/>
                <a:ea typeface="演示春风楷"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演示春风楷" panose="00000500000000000000" pitchFamily="2" charset="-122"/>
                <a:ea typeface="演示春风楷" panose="00000500000000000000" pitchFamily="2" charset="-122"/>
              </a:defRPr>
            </a:lvl1pPr>
          </a:lstStyle>
          <a:p>
            <a:fld id="{BDC891AB-97B8-438C-A4D8-9A32E3EA8529}"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1" r:id="R764d6d6ca1ef4bb7"/>
    <p:sldLayoutId id="2147483650" r:id="Rcfda1cff66794ef6"/>
    <p:sldLayoutId id="2147483649" r:id="Ree3cb4ed930147b2"/>
  </p:sldLayoutIdLst>
  <p:txStyles>
    <p:titleStyle>
      <a:lvl1pPr algn="l" defTabSz="914400" rtl="0" eaLnBrk="1" latinLnBrk="0" hangingPunct="1">
        <a:lnSpc>
          <a:spcPct val="90000"/>
        </a:lnSpc>
        <a:spcBef>
          <a:spcPct val="0"/>
        </a:spcBef>
        <a:buNone/>
        <a:defRPr sz="4400" kern="1200">
          <a:solidFill>
            <a:schemeClr val="tx1"/>
          </a:solidFill>
          <a:latin typeface="演示春风楷" panose="00000500000000000000" pitchFamily="2" charset="-122"/>
          <a:ea typeface="演示春风楷"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演示春风楷" panose="00000500000000000000" pitchFamily="2" charset="-122"/>
          <a:ea typeface="演示春风楷"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演示春风楷" panose="00000500000000000000" pitchFamily="2" charset="-122"/>
          <a:ea typeface="演示春风楷"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演示春风楷" panose="00000500000000000000" pitchFamily="2" charset="-122"/>
          <a:ea typeface="演示春风楷"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演示春风楷" panose="00000500000000000000" pitchFamily="2" charset="-122"/>
          <a:ea typeface="演示春风楷"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演示春风楷" panose="00000500000000000000" pitchFamily="2" charset="-122"/>
          <a:ea typeface="演示春风楷"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theme/theme3.xml><?xml version="1.0" encoding="utf-8"?>
<a:theme xmlns:a="http://schemas.openxmlformats.org/drawingml/2006/main" name="1_Office 主题​​">
  <a:themeElements>
    <a:clrScheme name="">
      <a:dk1>
        <a:srgbClr val="000000"/>
      </a:dk1>
      <a:lt1>
        <a:srgbClr val="FFFFFF"/>
      </a:lt1>
      <a:dk2>
        <a:srgbClr val="150D09"/>
      </a:dk2>
      <a:lt2>
        <a:srgbClr val="20140F"/>
      </a:lt2>
      <a:accent1>
        <a:srgbClr val="FCCC8A"/>
      </a:accent1>
      <a:accent2>
        <a:srgbClr val="DCAA5B"/>
      </a:accent2>
      <a:accent3>
        <a:srgbClr val="FDD9AE"/>
      </a:accent3>
      <a:accent4>
        <a:srgbClr val="ECE6DB"/>
      </a:accent4>
      <a:accent5>
        <a:srgbClr val="FDE3C5"/>
      </a:accent5>
      <a:accent6>
        <a:srgbClr val="C48D78"/>
      </a:accent6>
      <a:hlink>
        <a:srgbClr val="304FFE"/>
      </a:hlink>
      <a:folHlink>
        <a:srgbClr val="49206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image" Target="/ppt/media/image5.bin" Id="Ra86e48d75ec94020" /><Relationship Type="http://schemas.openxmlformats.org/officeDocument/2006/relationships/image" Target="/ppt/media/image6.bin" Id="R8b9792a2570b41c1" /><Relationship Type="http://schemas.openxmlformats.org/officeDocument/2006/relationships/image" Target="/ppt/media/image7.bin" Id="R8beba3d8d418487c" /><Relationship Type="http://schemas.openxmlformats.org/officeDocument/2006/relationships/image" Target="/ppt/media/image8.bin" Id="R0b1508fac92846b5" /><Relationship Type="http://schemas.openxmlformats.org/officeDocument/2006/relationships/tags" Target="/ppt/slides/tags/tag1.xml" Id="Refa5246210184fdc" /><Relationship Type="http://schemas.openxmlformats.org/officeDocument/2006/relationships/tags" Target="/ppt/slides/tags/tag2.xml" Id="R5905209ccf7a4aac" /><Relationship Type="http://schemas.openxmlformats.org/officeDocument/2006/relationships/tags" Target="/ppt/slides/tags/tag3.xml" Id="R873cdac3d966489c" /><Relationship Type="http://schemas.openxmlformats.org/officeDocument/2006/relationships/tags" Target="/ppt/slides/tags/tag4.xml" Id="R0a0c99fa6a7f4805" /><Relationship Type="http://schemas.openxmlformats.org/officeDocument/2006/relationships/tags" Target="/ppt/slides/tags/tag5.xml" Id="R1953e8ab82b5437f" /><Relationship Type="http://schemas.openxmlformats.org/officeDocument/2006/relationships/tags" Target="/ppt/slides/tags/tag6.xml" Id="R5169a92354d34e61" /><Relationship Type="http://schemas.openxmlformats.org/officeDocument/2006/relationships/slideLayout" Target="/ppt/slideLayouts/slideLayout3.xml" Id="Rd951ffac86f74bfc" /></Relationships>
</file>

<file path=ppt/slides/_rels/slide10.xml.rels>&#65279;<?xml version="1.0" encoding="utf-8"?><Relationships xmlns="http://schemas.openxmlformats.org/package/2006/relationships"><Relationship Type="http://schemas.openxmlformats.org/officeDocument/2006/relationships/image" Target="/ppt/media/image4.bin" Id="R6c8a85cbf62f4741" /><Relationship Type="http://schemas.openxmlformats.org/officeDocument/2006/relationships/chart" Target="/ppt/slides/charts/chart1.xml" Id="R3b25214238e745d7" /><Relationship Type="http://schemas.openxmlformats.org/officeDocument/2006/relationships/chart" Target="/ppt/slides/charts/chart2.xml" Id="Rbc8ee05a9d324ab4" /><Relationship Type="http://schemas.openxmlformats.org/officeDocument/2006/relationships/chart" Target="/ppt/slides/charts/chart3.xml" Id="R631490b808fe4b54" /><Relationship Type="http://schemas.openxmlformats.org/officeDocument/2006/relationships/chart" Target="/ppt/slides/charts/chart4.xml" Id="R78ee17e249814b2a" /><Relationship Type="http://schemas.openxmlformats.org/officeDocument/2006/relationships/tags" Target="/ppt/slides/tags/tag357.xml" Id="Rcea9199973424ca8" /><Relationship Type="http://schemas.openxmlformats.org/officeDocument/2006/relationships/tags" Target="/ppt/slides/tags/tag358.xml" Id="Re9262cdb30a74749" /><Relationship Type="http://schemas.openxmlformats.org/officeDocument/2006/relationships/tags" Target="/ppt/slides/tags/tag359.xml" Id="Rddd041ee4a3c4a25" /><Relationship Type="http://schemas.openxmlformats.org/officeDocument/2006/relationships/tags" Target="/ppt/slides/tags/tag360.xml" Id="Rc09e7ea54e7e4713" /><Relationship Type="http://schemas.openxmlformats.org/officeDocument/2006/relationships/tags" Target="/ppt/slides/tags/tag361.xml" Id="Rd22e5ad959ec48a7" /><Relationship Type="http://schemas.openxmlformats.org/officeDocument/2006/relationships/tags" Target="/ppt/slides/tags/tag362.xml" Id="R4dc1cc33e27042b5" /><Relationship Type="http://schemas.openxmlformats.org/officeDocument/2006/relationships/tags" Target="/ppt/slides/tags/tag363.xml" Id="R916f6dffa8c847a0" /><Relationship Type="http://schemas.openxmlformats.org/officeDocument/2006/relationships/tags" Target="/ppt/slides/tags/tag364.xml" Id="R32cb175af35e47f9" /><Relationship Type="http://schemas.openxmlformats.org/officeDocument/2006/relationships/tags" Target="/ppt/slides/tags/tag365.xml" Id="Rcde67f1c393747e9" /><Relationship Type="http://schemas.openxmlformats.org/officeDocument/2006/relationships/tags" Target="/ppt/slides/tags/tag366.xml" Id="Re5714e4a7dba4d14" /><Relationship Type="http://schemas.openxmlformats.org/officeDocument/2006/relationships/tags" Target="/ppt/slides/tags/tag367.xml" Id="R0062781308ac4467" /><Relationship Type="http://schemas.openxmlformats.org/officeDocument/2006/relationships/tags" Target="/ppt/slides/tags/tag368.xml" Id="Rab070f63a9a8403c" /><Relationship Type="http://schemas.openxmlformats.org/officeDocument/2006/relationships/tags" Target="/ppt/slides/tags/tag369.xml" Id="R617cab1de2a14af2" /><Relationship Type="http://schemas.openxmlformats.org/officeDocument/2006/relationships/tags" Target="/ppt/slides/tags/tag370.xml" Id="R5154b301f0af4bed" /><Relationship Type="http://schemas.openxmlformats.org/officeDocument/2006/relationships/tags" Target="/ppt/slides/tags/tag371.xml" Id="R4d2a20fa7aa34aef" /><Relationship Type="http://schemas.openxmlformats.org/officeDocument/2006/relationships/tags" Target="/ppt/slides/tags/tag372.xml" Id="Rbcf4e518abad4ebb" /><Relationship Type="http://schemas.openxmlformats.org/officeDocument/2006/relationships/tags" Target="/ppt/slides/tags/tag373.xml" Id="Re8b2aab537464bf4" /><Relationship Type="http://schemas.openxmlformats.org/officeDocument/2006/relationships/tags" Target="/ppt/slides/tags/tag374.xml" Id="Rf70b993cb98442d4" /><Relationship Type="http://schemas.openxmlformats.org/officeDocument/2006/relationships/tags" Target="/ppt/slides/tags/tag375.xml" Id="R68afc2cd057841b1" /><Relationship Type="http://schemas.openxmlformats.org/officeDocument/2006/relationships/tags" Target="/ppt/slides/tags/tag376.xml" Id="R11f2f757e93c46ba" /><Relationship Type="http://schemas.openxmlformats.org/officeDocument/2006/relationships/tags" Target="/ppt/slides/tags/tag377.xml" Id="R254c1d908fb84f4d" /><Relationship Type="http://schemas.openxmlformats.org/officeDocument/2006/relationships/tags" Target="/ppt/slides/tags/tag378.xml" Id="R766814a4e3c44026" /><Relationship Type="http://schemas.openxmlformats.org/officeDocument/2006/relationships/tags" Target="/ppt/slides/tags/tag379.xml" Id="R9e90174b0822428e" /><Relationship Type="http://schemas.openxmlformats.org/officeDocument/2006/relationships/tags" Target="/ppt/slides/tags/tag380.xml" Id="Rc0a5e5529e5044c0" /><Relationship Type="http://schemas.openxmlformats.org/officeDocument/2006/relationships/slideLayout" Target="/ppt/slideLayouts/slideLayout3.xml" Id="R02c434e7587b4b53" /></Relationships>
</file>

<file path=ppt/slides/_rels/slide11.xml.rels>&#65279;<?xml version="1.0" encoding="utf-8"?><Relationships xmlns="http://schemas.openxmlformats.org/package/2006/relationships"><Relationship Type="http://schemas.openxmlformats.org/officeDocument/2006/relationships/tags" Target="/ppt/slides/tags/tag381.xml" Id="R63e23f216aa3475a" /><Relationship Type="http://schemas.openxmlformats.org/officeDocument/2006/relationships/tags" Target="/ppt/slides/tags/tag382.xml" Id="Rfb2a41250eb84157" /><Relationship Type="http://schemas.openxmlformats.org/officeDocument/2006/relationships/tags" Target="/ppt/slides/tags/tag383.xml" Id="Raa644e9a629e4f45" /><Relationship Type="http://schemas.openxmlformats.org/officeDocument/2006/relationships/tags" Target="/ppt/slides/tags/tag384.xml" Id="R5c9c191ff5a84621" /><Relationship Type="http://schemas.openxmlformats.org/officeDocument/2006/relationships/tags" Target="/ppt/slides/tags/tag385.xml" Id="Rd18d223f7d734d3d" /><Relationship Type="http://schemas.openxmlformats.org/officeDocument/2006/relationships/slideLayout" Target="/ppt/slideLayouts/slideLayout1.xml" Id="R113ae3a08d2e4a83" /></Relationships>
</file>

<file path=ppt/slides/_rels/slide12.xml.rels>&#65279;<?xml version="1.0" encoding="utf-8"?><Relationships xmlns="http://schemas.openxmlformats.org/package/2006/relationships"><Relationship Type="http://schemas.openxmlformats.org/officeDocument/2006/relationships/image" Target="/ppt/media/image4.bin" Id="Rec81084a67a94422" /><Relationship Type="http://schemas.openxmlformats.org/officeDocument/2006/relationships/tags" Target="/ppt/slides/tags/tag386.xml" Id="R480b4992dceb4515" /><Relationship Type="http://schemas.openxmlformats.org/officeDocument/2006/relationships/tags" Target="/ppt/slides/tags/tag387.xml" Id="R7e7d125a761e42a2" /><Relationship Type="http://schemas.openxmlformats.org/officeDocument/2006/relationships/tags" Target="/ppt/slides/tags/tag388.xml" Id="R9293698e0ee94c80" /><Relationship Type="http://schemas.openxmlformats.org/officeDocument/2006/relationships/tags" Target="/ppt/slides/tags/tag389.xml" Id="Rcb2bf67787b041af" /><Relationship Type="http://schemas.openxmlformats.org/officeDocument/2006/relationships/tags" Target="/ppt/slides/tags/tag390.xml" Id="R8fe104538e2d4709" /><Relationship Type="http://schemas.openxmlformats.org/officeDocument/2006/relationships/tags" Target="/ppt/slides/tags/tag391.xml" Id="Rb8bf77c984444a3c" /><Relationship Type="http://schemas.openxmlformats.org/officeDocument/2006/relationships/tags" Target="/ppt/slides/tags/tag392.xml" Id="R4c196a67f740489e" /><Relationship Type="http://schemas.openxmlformats.org/officeDocument/2006/relationships/tags" Target="/ppt/slides/tags/tag393.xml" Id="Rfb1c089546c543c7" /><Relationship Type="http://schemas.openxmlformats.org/officeDocument/2006/relationships/tags" Target="/ppt/slides/tags/tag394.xml" Id="Rcf174a9d238348bc" /><Relationship Type="http://schemas.openxmlformats.org/officeDocument/2006/relationships/tags" Target="/ppt/slides/tags/tag395.xml" Id="Rf1e32e1ae6e54af7" /><Relationship Type="http://schemas.openxmlformats.org/officeDocument/2006/relationships/tags" Target="/ppt/slides/tags/tag396.xml" Id="Rcacae67a40ee42d9" /><Relationship Type="http://schemas.openxmlformats.org/officeDocument/2006/relationships/tags" Target="/ppt/slides/tags/tag397.xml" Id="R1be431d2df6049b2" /><Relationship Type="http://schemas.openxmlformats.org/officeDocument/2006/relationships/tags" Target="/ppt/slides/tags/tag398.xml" Id="R3065ed93214d498c" /><Relationship Type="http://schemas.openxmlformats.org/officeDocument/2006/relationships/tags" Target="/ppt/slides/tags/tag399.xml" Id="Rb402874cbc3b4b4e" /><Relationship Type="http://schemas.openxmlformats.org/officeDocument/2006/relationships/tags" Target="/ppt/slides/tags/tag400.xml" Id="R761a1839369b467c" /><Relationship Type="http://schemas.openxmlformats.org/officeDocument/2006/relationships/tags" Target="/ppt/slides/tags/tag401.xml" Id="Rc5c2866f55764513" /><Relationship Type="http://schemas.openxmlformats.org/officeDocument/2006/relationships/tags" Target="/ppt/slides/tags/tag402.xml" Id="Reaf6d48778a44664" /><Relationship Type="http://schemas.openxmlformats.org/officeDocument/2006/relationships/tags" Target="/ppt/slides/tags/tag403.xml" Id="R9acee580462e4eaf" /><Relationship Type="http://schemas.openxmlformats.org/officeDocument/2006/relationships/tags" Target="/ppt/slides/tags/tag404.xml" Id="Rb7d3697094274b58" /><Relationship Type="http://schemas.openxmlformats.org/officeDocument/2006/relationships/tags" Target="/ppt/slides/tags/tag405.xml" Id="R0465fba35842477f" /><Relationship Type="http://schemas.openxmlformats.org/officeDocument/2006/relationships/tags" Target="/ppt/slides/tags/tag406.xml" Id="Rf53676a601de436f" /><Relationship Type="http://schemas.openxmlformats.org/officeDocument/2006/relationships/tags" Target="/ppt/slides/tags/tag407.xml" Id="R47b73e37f2494dc4" /><Relationship Type="http://schemas.openxmlformats.org/officeDocument/2006/relationships/tags" Target="/ppt/slides/tags/tag408.xml" Id="R958a0d3167874fc5" /><Relationship Type="http://schemas.openxmlformats.org/officeDocument/2006/relationships/tags" Target="/ppt/slides/tags/tag409.xml" Id="Re0e6aadff01343e8" /><Relationship Type="http://schemas.openxmlformats.org/officeDocument/2006/relationships/tags" Target="/ppt/slides/tags/tag410.xml" Id="Rdbc901c7d26f424d" /><Relationship Type="http://schemas.openxmlformats.org/officeDocument/2006/relationships/tags" Target="/ppt/slides/tags/tag411.xml" Id="R2ec1f5c75f5146f9" /><Relationship Type="http://schemas.openxmlformats.org/officeDocument/2006/relationships/tags" Target="/ppt/slides/tags/tag412.xml" Id="Rfa0f7eafd3e2458b" /><Relationship Type="http://schemas.openxmlformats.org/officeDocument/2006/relationships/tags" Target="/ppt/slides/tags/tag413.xml" Id="Rda44a814508f4edb" /><Relationship Type="http://schemas.openxmlformats.org/officeDocument/2006/relationships/tags" Target="/ppt/slides/tags/tag414.xml" Id="R768208cb271f49fe" /><Relationship Type="http://schemas.openxmlformats.org/officeDocument/2006/relationships/tags" Target="/ppt/slides/tags/tag415.xml" Id="R9bd5ab93cff64ef4" /><Relationship Type="http://schemas.openxmlformats.org/officeDocument/2006/relationships/tags" Target="/ppt/slides/tags/tag416.xml" Id="R570049d25abe4812" /><Relationship Type="http://schemas.openxmlformats.org/officeDocument/2006/relationships/tags" Target="/ppt/slides/tags/tag417.xml" Id="Rd70679a92b824af2" /><Relationship Type="http://schemas.openxmlformats.org/officeDocument/2006/relationships/tags" Target="/ppt/slides/tags/tag418.xml" Id="R70c8eb4a859b40ac" /><Relationship Type="http://schemas.openxmlformats.org/officeDocument/2006/relationships/tags" Target="/ppt/slides/tags/tag419.xml" Id="R127d67afd81b489c" /><Relationship Type="http://schemas.openxmlformats.org/officeDocument/2006/relationships/tags" Target="/ppt/slides/tags/tag420.xml" Id="Rf84b7733ed504916" /><Relationship Type="http://schemas.openxmlformats.org/officeDocument/2006/relationships/tags" Target="/ppt/slides/tags/tag421.xml" Id="R64c94e6ea56d42f4" /><Relationship Type="http://schemas.openxmlformats.org/officeDocument/2006/relationships/tags" Target="/ppt/slides/tags/tag422.xml" Id="R746114d26fb24185" /><Relationship Type="http://schemas.openxmlformats.org/officeDocument/2006/relationships/tags" Target="/ppt/slides/tags/tag423.xml" Id="Rd2c285ef1d7e49c8" /><Relationship Type="http://schemas.openxmlformats.org/officeDocument/2006/relationships/tags" Target="/ppt/slides/tags/tag424.xml" Id="R1e2b634c5e2a4ac8" /><Relationship Type="http://schemas.openxmlformats.org/officeDocument/2006/relationships/tags" Target="/ppt/slides/tags/tag425.xml" Id="R9e37c585d6a54b23" /><Relationship Type="http://schemas.openxmlformats.org/officeDocument/2006/relationships/tags" Target="/ppt/slides/tags/tag426.xml" Id="Rc1e0445a9331405f" /><Relationship Type="http://schemas.openxmlformats.org/officeDocument/2006/relationships/tags" Target="/ppt/slides/tags/tag427.xml" Id="R2e43ee0ce3ae4c19" /><Relationship Type="http://schemas.openxmlformats.org/officeDocument/2006/relationships/tags" Target="/ppt/slides/tags/tag428.xml" Id="Ra64c1254e6a942c9" /><Relationship Type="http://schemas.openxmlformats.org/officeDocument/2006/relationships/tags" Target="/ppt/slides/tags/tag429.xml" Id="R4235edb7d6844761" /><Relationship Type="http://schemas.openxmlformats.org/officeDocument/2006/relationships/tags" Target="/ppt/slides/tags/tag430.xml" Id="R612829e3aa40439c" /><Relationship Type="http://schemas.openxmlformats.org/officeDocument/2006/relationships/tags" Target="/ppt/slides/tags/tag431.xml" Id="R9cec55f86feb4e51" /><Relationship Type="http://schemas.openxmlformats.org/officeDocument/2006/relationships/tags" Target="/ppt/slides/tags/tag432.xml" Id="R1851412af6ad46c8" /><Relationship Type="http://schemas.openxmlformats.org/officeDocument/2006/relationships/tags" Target="/ppt/slides/tags/tag433.xml" Id="Rb1ebd2bc2da74872" /><Relationship Type="http://schemas.openxmlformats.org/officeDocument/2006/relationships/tags" Target="/ppt/slides/tags/tag434.xml" Id="R0e6e34f6efa44914" /><Relationship Type="http://schemas.openxmlformats.org/officeDocument/2006/relationships/tags" Target="/ppt/slides/tags/tag435.xml" Id="Rf915fb1d70944c9e" /><Relationship Type="http://schemas.openxmlformats.org/officeDocument/2006/relationships/tags" Target="/ppt/slides/tags/tag436.xml" Id="R428432eaa84b4c61" /><Relationship Type="http://schemas.openxmlformats.org/officeDocument/2006/relationships/tags" Target="/ppt/slides/tags/tag437.xml" Id="R5b572622980f4ca9" /><Relationship Type="http://schemas.openxmlformats.org/officeDocument/2006/relationships/tags" Target="/ppt/slides/tags/tag438.xml" Id="R8e6134ba5bf94bfc" /><Relationship Type="http://schemas.openxmlformats.org/officeDocument/2006/relationships/tags" Target="/ppt/slides/tags/tag439.xml" Id="R761e36876b2d41e2" /><Relationship Type="http://schemas.openxmlformats.org/officeDocument/2006/relationships/tags" Target="/ppt/slides/tags/tag440.xml" Id="R6511d3cb06c242d2" /><Relationship Type="http://schemas.openxmlformats.org/officeDocument/2006/relationships/tags" Target="/ppt/slides/tags/tag441.xml" Id="Rc15b92bb3e6a48ed" /><Relationship Type="http://schemas.openxmlformats.org/officeDocument/2006/relationships/tags" Target="/ppt/slides/tags/tag442.xml" Id="R4702ce1b6a054b1b" /><Relationship Type="http://schemas.openxmlformats.org/officeDocument/2006/relationships/tags" Target="/ppt/slides/tags/tag443.xml" Id="Rb2cdcb0179974f4f" /><Relationship Type="http://schemas.openxmlformats.org/officeDocument/2006/relationships/tags" Target="/ppt/slides/tags/tag444.xml" Id="R6d5b73b9f1ca4113" /><Relationship Type="http://schemas.openxmlformats.org/officeDocument/2006/relationships/slideLayout" Target="/ppt/slideLayouts/slideLayout3.xml" Id="R90421b06ea3c400f" /></Relationships>
</file>

<file path=ppt/slides/_rels/slide13.xml.rels>&#65279;<?xml version="1.0" encoding="utf-8"?><Relationships xmlns="http://schemas.openxmlformats.org/package/2006/relationships"><Relationship Type="http://schemas.openxmlformats.org/officeDocument/2006/relationships/image" Target="/ppt/media/image4.bin" Id="R8f43680b2d4e4bbb" /><Relationship Type="http://schemas.openxmlformats.org/officeDocument/2006/relationships/tags" Target="/ppt/slides/tags/tag445.xml" Id="Re079c269aaac46a1" /><Relationship Type="http://schemas.openxmlformats.org/officeDocument/2006/relationships/tags" Target="/ppt/slides/tags/tag446.xml" Id="R383f833f13994294" /><Relationship Type="http://schemas.openxmlformats.org/officeDocument/2006/relationships/tags" Target="/ppt/slides/tags/tag447.xml" Id="R95778fdf47a64913" /><Relationship Type="http://schemas.openxmlformats.org/officeDocument/2006/relationships/tags" Target="/ppt/slides/tags/tag448.xml" Id="R1e3bb0a85b8144c7" /><Relationship Type="http://schemas.openxmlformats.org/officeDocument/2006/relationships/tags" Target="/ppt/slides/tags/tag449.xml" Id="R8732a07dc17b4ac1" /><Relationship Type="http://schemas.openxmlformats.org/officeDocument/2006/relationships/tags" Target="/ppt/slides/tags/tag450.xml" Id="Rca6639b5fd6a4c73" /><Relationship Type="http://schemas.openxmlformats.org/officeDocument/2006/relationships/tags" Target="/ppt/slides/tags/tag451.xml" Id="Rc4c3df3d883c4692" /><Relationship Type="http://schemas.openxmlformats.org/officeDocument/2006/relationships/tags" Target="/ppt/slides/tags/tag452.xml" Id="Rf4aed0be490d418d" /><Relationship Type="http://schemas.openxmlformats.org/officeDocument/2006/relationships/tags" Target="/ppt/slides/tags/tag453.xml" Id="R4fb1ecc2820f48e9" /><Relationship Type="http://schemas.openxmlformats.org/officeDocument/2006/relationships/tags" Target="/ppt/slides/tags/tag454.xml" Id="Ra00dc0758c7b4c49" /><Relationship Type="http://schemas.openxmlformats.org/officeDocument/2006/relationships/tags" Target="/ppt/slides/tags/tag455.xml" Id="Rfef4907cec9c466b" /><Relationship Type="http://schemas.openxmlformats.org/officeDocument/2006/relationships/tags" Target="/ppt/slides/tags/tag456.xml" Id="R2ed361aab09b4a4d" /><Relationship Type="http://schemas.openxmlformats.org/officeDocument/2006/relationships/tags" Target="/ppt/slides/tags/tag457.xml" Id="R184549e666ce468e" /><Relationship Type="http://schemas.openxmlformats.org/officeDocument/2006/relationships/tags" Target="/ppt/slides/tags/tag458.xml" Id="R4e0f3f1af8494b1f" /><Relationship Type="http://schemas.openxmlformats.org/officeDocument/2006/relationships/tags" Target="/ppt/slides/tags/tag459.xml" Id="R1520b925bea84de2" /><Relationship Type="http://schemas.openxmlformats.org/officeDocument/2006/relationships/tags" Target="/ppt/slides/tags/tag460.xml" Id="Rfdf9bbdf83994b5c" /><Relationship Type="http://schemas.openxmlformats.org/officeDocument/2006/relationships/tags" Target="/ppt/slides/tags/tag461.xml" Id="R66d9df61390a41c6" /><Relationship Type="http://schemas.openxmlformats.org/officeDocument/2006/relationships/tags" Target="/ppt/slides/tags/tag462.xml" Id="R49a4aa54080744e9" /><Relationship Type="http://schemas.openxmlformats.org/officeDocument/2006/relationships/tags" Target="/ppt/slides/tags/tag463.xml" Id="Re21e2a832fcc40f7" /><Relationship Type="http://schemas.openxmlformats.org/officeDocument/2006/relationships/tags" Target="/ppt/slides/tags/tag464.xml" Id="R99cd2cef822a4c33" /><Relationship Type="http://schemas.openxmlformats.org/officeDocument/2006/relationships/tags" Target="/ppt/slides/tags/tag465.xml" Id="R1ee5ff846a234aec" /><Relationship Type="http://schemas.openxmlformats.org/officeDocument/2006/relationships/tags" Target="/ppt/slides/tags/tag466.xml" Id="R19c848d6088d4c7b" /><Relationship Type="http://schemas.openxmlformats.org/officeDocument/2006/relationships/tags" Target="/ppt/slides/tags/tag467.xml" Id="R899c7a802e6d4edf" /><Relationship Type="http://schemas.openxmlformats.org/officeDocument/2006/relationships/tags" Target="/ppt/slides/tags/tag468.xml" Id="R511c7b2725fe49be" /><Relationship Type="http://schemas.openxmlformats.org/officeDocument/2006/relationships/tags" Target="/ppt/slides/tags/tag469.xml" Id="R1522ecd7aecf483a" /><Relationship Type="http://schemas.openxmlformats.org/officeDocument/2006/relationships/tags" Target="/ppt/slides/tags/tag470.xml" Id="Ra75bd0549ec74b71" /><Relationship Type="http://schemas.openxmlformats.org/officeDocument/2006/relationships/tags" Target="/ppt/slides/tags/tag471.xml" Id="R520b302289704029" /><Relationship Type="http://schemas.openxmlformats.org/officeDocument/2006/relationships/tags" Target="/ppt/slides/tags/tag472.xml" Id="Rec6bed9221894a0f" /><Relationship Type="http://schemas.openxmlformats.org/officeDocument/2006/relationships/tags" Target="/ppt/slides/tags/tag473.xml" Id="R30e8624bc5c9410e" /><Relationship Type="http://schemas.openxmlformats.org/officeDocument/2006/relationships/tags" Target="/ppt/slides/tags/tag474.xml" Id="Re7b83e2347504741" /><Relationship Type="http://schemas.openxmlformats.org/officeDocument/2006/relationships/slideLayout" Target="/ppt/slideLayouts/slideLayout3.xml" Id="R7e13ae07ced84306" /></Relationships>
</file>

<file path=ppt/slides/_rels/slide14.xml.rels>&#65279;<?xml version="1.0" encoding="utf-8"?><Relationships xmlns="http://schemas.openxmlformats.org/package/2006/relationships"><Relationship Type="http://schemas.openxmlformats.org/officeDocument/2006/relationships/image" Target="/ppt/media/image4.bin" Id="R7ffda6bd94184bd0" /><Relationship Type="http://schemas.openxmlformats.org/officeDocument/2006/relationships/slideLayout" Target="/ppt/slideLayouts/slideLayout3.xml" Id="R54b0506cc9a0437d" /></Relationships>
</file>

<file path=ppt/slides/_rels/slide15.xml.rels>&#65279;<?xml version="1.0" encoding="utf-8"?><Relationships xmlns="http://schemas.openxmlformats.org/package/2006/relationships"><Relationship Type="http://schemas.openxmlformats.org/officeDocument/2006/relationships/tags" Target="/ppt/slides/tags/tag475.xml" Id="Rb386739c0ad942eb" /><Relationship Type="http://schemas.openxmlformats.org/officeDocument/2006/relationships/tags" Target="/ppt/slides/tags/tag476.xml" Id="R85ff5857623c43f0" /><Relationship Type="http://schemas.openxmlformats.org/officeDocument/2006/relationships/tags" Target="/ppt/slides/tags/tag477.xml" Id="R7cc30e223ff74ac0" /><Relationship Type="http://schemas.openxmlformats.org/officeDocument/2006/relationships/tags" Target="/ppt/slides/tags/tag478.xml" Id="R977ddf5cd1474913" /><Relationship Type="http://schemas.openxmlformats.org/officeDocument/2006/relationships/tags" Target="/ppt/slides/tags/tag479.xml" Id="Rbb03fb6d3df84114" /><Relationship Type="http://schemas.openxmlformats.org/officeDocument/2006/relationships/slideLayout" Target="/ppt/slideLayouts/slideLayout1.xml" Id="R30e9b359daca4e15" /></Relationships>
</file>

<file path=ppt/slides/_rels/slide16.xml.rels>&#65279;<?xml version="1.0" encoding="utf-8"?><Relationships xmlns="http://schemas.openxmlformats.org/package/2006/relationships"><Relationship Type="http://schemas.openxmlformats.org/officeDocument/2006/relationships/image" Target="/ppt/media/image4.bin" Id="R86cef7c1c8924370" /><Relationship Type="http://schemas.openxmlformats.org/officeDocument/2006/relationships/tags" Target="/ppt/slides/tags/tag480.xml" Id="R565dc66280734c24" /><Relationship Type="http://schemas.openxmlformats.org/officeDocument/2006/relationships/tags" Target="/ppt/slides/tags/tag481.xml" Id="R2e81c2ee27804cd6" /><Relationship Type="http://schemas.openxmlformats.org/officeDocument/2006/relationships/tags" Target="/ppt/slides/tags/tag482.xml" Id="R173fdfd29d494024" /><Relationship Type="http://schemas.openxmlformats.org/officeDocument/2006/relationships/tags" Target="/ppt/slides/tags/tag483.xml" Id="R0b504bc66ee34077" /><Relationship Type="http://schemas.openxmlformats.org/officeDocument/2006/relationships/tags" Target="/ppt/slides/tags/tag484.xml" Id="R8d5725f4b0d14729" /><Relationship Type="http://schemas.openxmlformats.org/officeDocument/2006/relationships/tags" Target="/ppt/slides/tags/tag485.xml" Id="Rc37eee19c5824ed6" /><Relationship Type="http://schemas.openxmlformats.org/officeDocument/2006/relationships/tags" Target="/ppt/slides/tags/tag486.xml" Id="R5f29297c910f4f5b" /><Relationship Type="http://schemas.openxmlformats.org/officeDocument/2006/relationships/tags" Target="/ppt/slides/tags/tag487.xml" Id="R7e2d35deb1a84119" /><Relationship Type="http://schemas.openxmlformats.org/officeDocument/2006/relationships/tags" Target="/ppt/slides/tags/tag488.xml" Id="R1b640f501f244663" /><Relationship Type="http://schemas.openxmlformats.org/officeDocument/2006/relationships/tags" Target="/ppt/slides/tags/tag489.xml" Id="Rda23f32d00f54749" /><Relationship Type="http://schemas.openxmlformats.org/officeDocument/2006/relationships/tags" Target="/ppt/slides/tags/tag490.xml" Id="R1477dcd6c7ca4e31" /><Relationship Type="http://schemas.openxmlformats.org/officeDocument/2006/relationships/tags" Target="/ppt/slides/tags/tag491.xml" Id="R4af700b4ade24f84" /><Relationship Type="http://schemas.openxmlformats.org/officeDocument/2006/relationships/tags" Target="/ppt/slides/tags/tag492.xml" Id="R9920f04912494d31" /><Relationship Type="http://schemas.openxmlformats.org/officeDocument/2006/relationships/tags" Target="/ppt/slides/tags/tag493.xml" Id="R9b740cbc3c1147e9" /><Relationship Type="http://schemas.openxmlformats.org/officeDocument/2006/relationships/tags" Target="/ppt/slides/tags/tag494.xml" Id="R240b05b0bc8c407f" /><Relationship Type="http://schemas.openxmlformats.org/officeDocument/2006/relationships/tags" Target="/ppt/slides/tags/tag495.xml" Id="R8a11ae2ffb2c4bcb" /><Relationship Type="http://schemas.openxmlformats.org/officeDocument/2006/relationships/tags" Target="/ppt/slides/tags/tag496.xml" Id="R9730c40114934d2e" /><Relationship Type="http://schemas.openxmlformats.org/officeDocument/2006/relationships/tags" Target="/ppt/slides/tags/tag497.xml" Id="R1e7a0765be4247dc" /><Relationship Type="http://schemas.openxmlformats.org/officeDocument/2006/relationships/tags" Target="/ppt/slides/tags/tag498.xml" Id="R782c062c64a84ca9" /><Relationship Type="http://schemas.openxmlformats.org/officeDocument/2006/relationships/slideLayout" Target="/ppt/slideLayouts/slideLayout3.xml" Id="R793880616feb436f" /></Relationships>
</file>

<file path=ppt/slides/_rels/slide17.xml.rels>&#65279;<?xml version="1.0" encoding="utf-8"?><Relationships xmlns="http://schemas.openxmlformats.org/package/2006/relationships"><Relationship Type="http://schemas.openxmlformats.org/officeDocument/2006/relationships/image" Target="/ppt/media/image4.bin" Id="R0e92827eb8234306" /><Relationship Type="http://schemas.openxmlformats.org/officeDocument/2006/relationships/tags" Target="/ppt/slides/tags/tag499.xml" Id="Re93f54b89e6b4d14" /><Relationship Type="http://schemas.openxmlformats.org/officeDocument/2006/relationships/tags" Target="/ppt/slides/tags/tag500.xml" Id="Re69ec0b1188e4365" /><Relationship Type="http://schemas.openxmlformats.org/officeDocument/2006/relationships/tags" Target="/ppt/slides/tags/tag501.xml" Id="R7a125506b8f741b7" /><Relationship Type="http://schemas.openxmlformats.org/officeDocument/2006/relationships/tags" Target="/ppt/slides/tags/tag502.xml" Id="R5a269fcb6b624902" /><Relationship Type="http://schemas.openxmlformats.org/officeDocument/2006/relationships/tags" Target="/ppt/slides/tags/tag503.xml" Id="R3452aa151705421d" /><Relationship Type="http://schemas.openxmlformats.org/officeDocument/2006/relationships/tags" Target="/ppt/slides/tags/tag504.xml" Id="Ra94355b8b1b8443e" /><Relationship Type="http://schemas.openxmlformats.org/officeDocument/2006/relationships/tags" Target="/ppt/slides/tags/tag505.xml" Id="R1f4bbff86fb34630" /><Relationship Type="http://schemas.openxmlformats.org/officeDocument/2006/relationships/tags" Target="/ppt/slides/tags/tag506.xml" Id="Rd4ae385b113a4a71" /><Relationship Type="http://schemas.openxmlformats.org/officeDocument/2006/relationships/audio" Target="/media/mediadata.bin" Id="Rae346ab017a14549" /><Relationship Type="http://schemas.openxmlformats.org/officeDocument/2006/relationships/audio" Target="/media/mediadata2.bin" Id="R26527ed136df4779" /><Relationship Type="http://schemas.openxmlformats.org/officeDocument/2006/relationships/slideLayout" Target="/ppt/slideLayouts/slideLayout3.xml" Id="R6ac24579e4ca47c3" /></Relationships>
</file>

<file path=ppt/slides/_rels/slide18.xml.rels>&#65279;<?xml version="1.0" encoding="utf-8"?><Relationships xmlns="http://schemas.openxmlformats.org/package/2006/relationships"><Relationship Type="http://schemas.openxmlformats.org/officeDocument/2006/relationships/image" Target="/ppt/media/image4.bin" Id="R1308f699c61e48b2" /><Relationship Type="http://schemas.openxmlformats.org/officeDocument/2006/relationships/tags" Target="/ppt/slides/tags/tag507.xml" Id="R385b7f1219684e46" /><Relationship Type="http://schemas.openxmlformats.org/officeDocument/2006/relationships/tags" Target="/ppt/slides/tags/tag508.xml" Id="R9d4ce4433e814929" /><Relationship Type="http://schemas.openxmlformats.org/officeDocument/2006/relationships/tags" Target="/ppt/slides/tags/tag509.xml" Id="R3561f39d2823404d" /><Relationship Type="http://schemas.openxmlformats.org/officeDocument/2006/relationships/tags" Target="/ppt/slides/tags/tag510.xml" Id="R4c30c8613e13475c" /><Relationship Type="http://schemas.openxmlformats.org/officeDocument/2006/relationships/tags" Target="/ppt/slides/tags/tag511.xml" Id="R05149104dd934ab8" /><Relationship Type="http://schemas.openxmlformats.org/officeDocument/2006/relationships/tags" Target="/ppt/slides/tags/tag512.xml" Id="R4c09d7c2aaa149f8" /><Relationship Type="http://schemas.openxmlformats.org/officeDocument/2006/relationships/tags" Target="/ppt/slides/tags/tag513.xml" Id="R79aa72b4dd65453d" /><Relationship Type="http://schemas.openxmlformats.org/officeDocument/2006/relationships/tags" Target="/ppt/slides/tags/tag514.xml" Id="Ra50b5c7b7d9a4307" /><Relationship Type="http://schemas.openxmlformats.org/officeDocument/2006/relationships/tags" Target="/ppt/slides/tags/tag515.xml" Id="R2e3afa8b53f94608" /><Relationship Type="http://schemas.openxmlformats.org/officeDocument/2006/relationships/tags" Target="/ppt/slides/tags/tag516.xml" Id="Rd9c85e07eb5e4ab5" /><Relationship Type="http://schemas.openxmlformats.org/officeDocument/2006/relationships/tags" Target="/ppt/slides/tags/tag517.xml" Id="R3157cbdb8f3f4be3" /><Relationship Type="http://schemas.openxmlformats.org/officeDocument/2006/relationships/tags" Target="/ppt/slides/tags/tag518.xml" Id="R27df2f5afe6b4b7f" /><Relationship Type="http://schemas.openxmlformats.org/officeDocument/2006/relationships/tags" Target="/ppt/slides/tags/tag519.xml" Id="R13ab2162d7754036" /><Relationship Type="http://schemas.openxmlformats.org/officeDocument/2006/relationships/tags" Target="/ppt/slides/tags/tag520.xml" Id="R4fc84e9bec5e427a" /><Relationship Type="http://schemas.openxmlformats.org/officeDocument/2006/relationships/tags" Target="/ppt/slides/tags/tag521.xml" Id="R45aa969ff63a47a2" /><Relationship Type="http://schemas.openxmlformats.org/officeDocument/2006/relationships/tags" Target="/ppt/slides/tags/tag522.xml" Id="Rfa69d138a96b4888" /><Relationship Type="http://schemas.openxmlformats.org/officeDocument/2006/relationships/tags" Target="/ppt/slides/tags/tag523.xml" Id="R9b7fe564bdd44227" /><Relationship Type="http://schemas.openxmlformats.org/officeDocument/2006/relationships/tags" Target="/ppt/slides/tags/tag524.xml" Id="R038187e4e8ab4841" /><Relationship Type="http://schemas.openxmlformats.org/officeDocument/2006/relationships/tags" Target="/ppt/slides/tags/tag525.xml" Id="Raed5db58aff5406b" /><Relationship Type="http://schemas.openxmlformats.org/officeDocument/2006/relationships/tags" Target="/ppt/slides/tags/tag526.xml" Id="R8c1726cc627a4b0c" /><Relationship Type="http://schemas.openxmlformats.org/officeDocument/2006/relationships/slideLayout" Target="/ppt/slideLayouts/slideLayout3.xml" Id="Rfada4f7c85374df3" /></Relationships>
</file>

<file path=ppt/slides/_rels/slide19.xml.rels>&#65279;<?xml version="1.0" encoding="utf-8"?><Relationships xmlns="http://schemas.openxmlformats.org/package/2006/relationships"><Relationship Type="http://schemas.openxmlformats.org/officeDocument/2006/relationships/image" Target="/ppt/media/image4.bin" Id="Rfb93b65718814ed8" /><Relationship Type="http://schemas.openxmlformats.org/officeDocument/2006/relationships/tags" Target="/ppt/slides/tags/tag527.xml" Id="R7213e8da904146fb" /><Relationship Type="http://schemas.openxmlformats.org/officeDocument/2006/relationships/tags" Target="/ppt/slides/tags/tag528.xml" Id="R72243ad918054847" /><Relationship Type="http://schemas.openxmlformats.org/officeDocument/2006/relationships/tags" Target="/ppt/slides/tags/tag529.xml" Id="R5a04374e91d1445c" /><Relationship Type="http://schemas.openxmlformats.org/officeDocument/2006/relationships/tags" Target="/ppt/slides/tags/tag530.xml" Id="Rd696cc457fae40b9" /><Relationship Type="http://schemas.openxmlformats.org/officeDocument/2006/relationships/tags" Target="/ppt/slides/tags/tag531.xml" Id="R0731030f112c4484" /><Relationship Type="http://schemas.openxmlformats.org/officeDocument/2006/relationships/tags" Target="/ppt/slides/tags/tag532.xml" Id="Rbc4d3770b9184763" /><Relationship Type="http://schemas.openxmlformats.org/officeDocument/2006/relationships/tags" Target="/ppt/slides/tags/tag533.xml" Id="Re19666dc616e4f4c" /><Relationship Type="http://schemas.openxmlformats.org/officeDocument/2006/relationships/tags" Target="/ppt/slides/tags/tag534.xml" Id="R912b487e44c64890" /><Relationship Type="http://schemas.openxmlformats.org/officeDocument/2006/relationships/tags" Target="/ppt/slides/tags/tag535.xml" Id="Rc2de82eabfd14082" /><Relationship Type="http://schemas.openxmlformats.org/officeDocument/2006/relationships/tags" Target="/ppt/slides/tags/tag536.xml" Id="R11f563f815bf4767" /><Relationship Type="http://schemas.openxmlformats.org/officeDocument/2006/relationships/tags" Target="/ppt/slides/tags/tag537.xml" Id="R9113f69fae6f49eb" /><Relationship Type="http://schemas.openxmlformats.org/officeDocument/2006/relationships/tags" Target="/ppt/slides/tags/tag538.xml" Id="Rab2762b19a7f418a" /><Relationship Type="http://schemas.openxmlformats.org/officeDocument/2006/relationships/tags" Target="/ppt/slides/tags/tag539.xml" Id="R9c9a0464b1314017" /><Relationship Type="http://schemas.openxmlformats.org/officeDocument/2006/relationships/tags" Target="/ppt/slides/tags/tag540.xml" Id="R2ab01ac1e51847c4" /><Relationship Type="http://schemas.openxmlformats.org/officeDocument/2006/relationships/tags" Target="/ppt/slides/tags/tag541.xml" Id="Re578910bb2684aa1" /><Relationship Type="http://schemas.openxmlformats.org/officeDocument/2006/relationships/tags" Target="/ppt/slides/tags/tag542.xml" Id="Rcd8a5ac9bc434e70" /><Relationship Type="http://schemas.openxmlformats.org/officeDocument/2006/relationships/tags" Target="/ppt/slides/tags/tag543.xml" Id="Rab009c878fdf4e80" /><Relationship Type="http://schemas.openxmlformats.org/officeDocument/2006/relationships/tags" Target="/ppt/slides/tags/tag544.xml" Id="R7f6208e377184b65" /><Relationship Type="http://schemas.openxmlformats.org/officeDocument/2006/relationships/tags" Target="/ppt/slides/tags/tag545.xml" Id="R3ae29dc6e9664f77" /><Relationship Type="http://schemas.openxmlformats.org/officeDocument/2006/relationships/tags" Target="/ppt/slides/tags/tag546.xml" Id="R4e775b87639a402d" /><Relationship Type="http://schemas.openxmlformats.org/officeDocument/2006/relationships/tags" Target="/ppt/slides/tags/tag547.xml" Id="Rd54c0c0bd96945c1" /><Relationship Type="http://schemas.openxmlformats.org/officeDocument/2006/relationships/tags" Target="/ppt/slides/tags/tag548.xml" Id="R45149168425a4d9f" /><Relationship Type="http://schemas.openxmlformats.org/officeDocument/2006/relationships/tags" Target="/ppt/slides/tags/tag549.xml" Id="R657927d024c24a34" /><Relationship Type="http://schemas.openxmlformats.org/officeDocument/2006/relationships/slideLayout" Target="/ppt/slideLayouts/slideLayout3.xml" Id="R6407f9703cbd45a1" /></Relationships>
</file>

<file path=ppt/slides/_rels/slide2.xml.rels>&#65279;<?xml version="1.0" encoding="utf-8"?><Relationships xmlns="http://schemas.openxmlformats.org/package/2006/relationships"><Relationship Type="http://schemas.openxmlformats.org/officeDocument/2006/relationships/image" Target="/ppt/media/image9.bin" Id="R2d9f9f6692ea40e8" /><Relationship Type="http://schemas.openxmlformats.org/officeDocument/2006/relationships/tags" Target="/ppt/slides/tags/tag7.xml" Id="Rbfad6ed12fea4c77" /><Relationship Type="http://schemas.openxmlformats.org/officeDocument/2006/relationships/tags" Target="/ppt/slides/tags/tag8.xml" Id="R55c87bcaa3c54e80" /><Relationship Type="http://schemas.openxmlformats.org/officeDocument/2006/relationships/tags" Target="/ppt/slides/tags/tag9.xml" Id="R2f60c95aa23c4e7e" /><Relationship Type="http://schemas.openxmlformats.org/officeDocument/2006/relationships/tags" Target="/ppt/slides/tags/tag10.xml" Id="R8f0090d4e213412a" /><Relationship Type="http://schemas.openxmlformats.org/officeDocument/2006/relationships/tags" Target="/ppt/slides/tags/tag11.xml" Id="Rd2fac32419384439" /><Relationship Type="http://schemas.openxmlformats.org/officeDocument/2006/relationships/tags" Target="/ppt/slides/tags/tag12.xml" Id="R9106a5c63c4f4d5b" /><Relationship Type="http://schemas.openxmlformats.org/officeDocument/2006/relationships/tags" Target="/ppt/slides/tags/tag13.xml" Id="Rd4be8fa85b4f4103" /><Relationship Type="http://schemas.openxmlformats.org/officeDocument/2006/relationships/tags" Target="/ppt/slides/tags/tag14.xml" Id="R991a4a5c06314b0f" /><Relationship Type="http://schemas.openxmlformats.org/officeDocument/2006/relationships/tags" Target="/ppt/slides/tags/tag15.xml" Id="R89e05251446f4fa7" /><Relationship Type="http://schemas.openxmlformats.org/officeDocument/2006/relationships/tags" Target="/ppt/slides/tags/tag16.xml" Id="Re7685f62640f4dbf" /><Relationship Type="http://schemas.openxmlformats.org/officeDocument/2006/relationships/tags" Target="/ppt/slides/tags/tag17.xml" Id="Rdc67b17e2ad54ec3" /><Relationship Type="http://schemas.openxmlformats.org/officeDocument/2006/relationships/slideLayout" Target="/ppt/slideLayouts/slideLayout3.xml" Id="R987c315b294b40ab" /></Relationships>
</file>

<file path=ppt/slides/_rels/slide20.xml.rels>&#65279;<?xml version="1.0" encoding="utf-8"?><Relationships xmlns="http://schemas.openxmlformats.org/package/2006/relationships"><Relationship Type="http://schemas.openxmlformats.org/officeDocument/2006/relationships/image" Target="/ppt/media/image5.bin" Id="R0ef866feb8ac4521" /><Relationship Type="http://schemas.openxmlformats.org/officeDocument/2006/relationships/image" Target="/ppt/media/image6.bin" Id="R1c22781dd3974344" /><Relationship Type="http://schemas.openxmlformats.org/officeDocument/2006/relationships/image" Target="/ppt/media/image7.bin" Id="Rcb65787f32674bfe" /><Relationship Type="http://schemas.openxmlformats.org/officeDocument/2006/relationships/image" Target="/ppt/media/image8.bin" Id="R0f4fe716dee84c8f" /><Relationship Type="http://schemas.openxmlformats.org/officeDocument/2006/relationships/tags" Target="/ppt/slides/tags/tag550.xml" Id="Ra5ed419833fb4022" /><Relationship Type="http://schemas.openxmlformats.org/officeDocument/2006/relationships/tags" Target="/ppt/slides/tags/tag551.xml" Id="R61a14076db134697" /><Relationship Type="http://schemas.openxmlformats.org/officeDocument/2006/relationships/tags" Target="/ppt/slides/tags/tag552.xml" Id="R43670409c095482d" /><Relationship Type="http://schemas.openxmlformats.org/officeDocument/2006/relationships/slideLayout" Target="/ppt/slideLayouts/slideLayout3.xml" Id="R69de44cacee044e7" /></Relationships>
</file>

<file path=ppt/slides/_rels/slide21.xml.rels>&#65279;<?xml version="1.0" encoding="utf-8"?><Relationships xmlns="http://schemas.openxmlformats.org/package/2006/relationships"><Relationship Type="http://schemas.openxmlformats.org/officeDocument/2006/relationships/image" Target="/ppt/media/image10.bin" Id="Ra5364092ff334140" /><Relationship Type="http://schemas.openxmlformats.org/officeDocument/2006/relationships/image" Target="/ppt/media/image11.bin" Id="Rb76b6e1bfa9c4ffe" /><Relationship Type="http://schemas.openxmlformats.org/officeDocument/2006/relationships/customXml" Target="/ppt/customXML/item.xml" Id="Rfce0016bb4294bc6" /><Relationship Type="http://schemas.openxmlformats.org/officeDocument/2006/relationships/customXml" Target="/ppt/customXML/item2.xml" Id="R24815e8c855244b1" /><Relationship Type="http://schemas.openxmlformats.org/officeDocument/2006/relationships/slideLayout" Target="/ppt/slideLayouts/slideLayout1.xml" Id="R900cb906116148f1" /></Relationships>
</file>

<file path=ppt/slides/_rels/slide22.xml.rels>&#65279;<?xml version="1.0" encoding="utf-8"?><Relationships xmlns="http://schemas.openxmlformats.org/package/2006/relationships"><Relationship Type="http://schemas.openxmlformats.org/officeDocument/2006/relationships/hyperlink" Target="https://pptsupermarket.com/" TargetMode="External" Id="Rb0d6fd4b04664520a59fc5ca9c90934c" /><Relationship Type="http://schemas.openxmlformats.org/officeDocument/2006/relationships/image" Target="/ppt/media/image12.bin" Id="R2b6fb62825104da4" /><Relationship Type="http://schemas.openxmlformats.org/officeDocument/2006/relationships/image" Target="/ppt/media/image13.bin" Id="R75517cee19d0466e" /><Relationship Type="http://schemas.openxmlformats.org/officeDocument/2006/relationships/image" Target="/ppt/media/image14.bin" Id="R50b1256d69a24808" /><Relationship Type="http://schemas.openxmlformats.org/officeDocument/2006/relationships/image" Target="/ppt/media/image10.bin" Id="R8705c29431374571" /><Relationship Type="http://schemas.openxmlformats.org/officeDocument/2006/relationships/image" Target="/ppt/media/image15.bin" Id="Re4272429dd414b67" /><Relationship Type="http://schemas.openxmlformats.org/officeDocument/2006/relationships/image" Target="/ppt/media/image16.bin" Id="Rb11c6784121a43a2" /><Relationship Type="http://schemas.openxmlformats.org/officeDocument/2006/relationships/customXml" Target="/ppt/customXML/item3.xml" Id="Rf0c991db60b0425b" /><Relationship Type="http://schemas.openxmlformats.org/officeDocument/2006/relationships/customXml" Target="/ppt/customXML/item4.xml" Id="R400b0594fdf546a6" /><Relationship Type="http://schemas.openxmlformats.org/officeDocument/2006/relationships/customXml" Target="/ppt/customXML/item5.xml" Id="R49cddaaad565498c" /><Relationship Type="http://schemas.openxmlformats.org/officeDocument/2006/relationships/slideLayout" Target="/ppt/slideLayouts/slideLayout1.xml" Id="R817f96311da745c9" /></Relationships>
</file>

<file path=ppt/slides/_rels/slide23.xml.rels>&#65279;<?xml version="1.0" encoding="utf-8"?><Relationships xmlns="http://schemas.openxmlformats.org/package/2006/relationships"><Relationship Type="http://schemas.openxmlformats.org/officeDocument/2006/relationships/image" Target="/ppt/media/image17.bin" Id="R0e0f18e6445c40aa" /><Relationship Type="http://schemas.openxmlformats.org/officeDocument/2006/relationships/image" Target="/ppt/media/image18.bin" Id="Rf71f3e0bc13a437e" /><Relationship Type="http://schemas.openxmlformats.org/officeDocument/2006/relationships/image" Target="/ppt/media/image15.bin" Id="R1b592d373fea4a47" /><Relationship Type="http://schemas.openxmlformats.org/officeDocument/2006/relationships/image" Target="/ppt/media/image10.bin" Id="R74ebbf9631f0400d" /><Relationship Type="http://schemas.openxmlformats.org/officeDocument/2006/relationships/customXml" Target="/ppt/customXML/item6.xml" Id="R877c2b7a71c74723" /><Relationship Type="http://schemas.openxmlformats.org/officeDocument/2006/relationships/customXml" Target="/ppt/customXML/item7.xml" Id="Re6dd720d61b14ce0" /><Relationship Type="http://schemas.openxmlformats.org/officeDocument/2006/relationships/customXml" Target="/ppt/customXML/item8.xml" Id="R4d4e4dc3eaaf4d20" /><Relationship Type="http://schemas.openxmlformats.org/officeDocument/2006/relationships/slideLayout" Target="/ppt/slideLayouts/slideLayout1.xml" Id="Re3b486ebe4a247f1" /></Relationships>
</file>

<file path=ppt/slides/_rels/slide24.xml.rels>&#65279;<?xml version="1.0" encoding="utf-8"?><Relationships xmlns="http://schemas.openxmlformats.org/package/2006/relationships"><Relationship Type="http://schemas.openxmlformats.org/officeDocument/2006/relationships/hyperlink" Target="https://www.100font.com/thread-118.htm" TargetMode="External" Id="R73f3d5eb72eb45c1aa7587cc8129fa89" /><Relationship Type="http://schemas.openxmlformats.org/officeDocument/2006/relationships/hyperlink" Target="https://storyset.com/" TargetMode="External" Id="R488747e7bddb482189a89ff0d84bc020" /><Relationship Type="http://schemas.openxmlformats.org/officeDocument/2006/relationships/slideLayout" Target="/ppt/slideLayouts/slideLayout1.xml" Id="Ra368a770e9b34539" /></Relationships>
</file>

<file path=ppt/slides/_rels/slide3.xml.rels>&#65279;<?xml version="1.0" encoding="utf-8"?><Relationships xmlns="http://schemas.openxmlformats.org/package/2006/relationships"><Relationship Type="http://schemas.openxmlformats.org/officeDocument/2006/relationships/tags" Target="/ppt/slides/tags/tag18.xml" Id="Rd84d6b2f6503409f" /><Relationship Type="http://schemas.openxmlformats.org/officeDocument/2006/relationships/tags" Target="/ppt/slides/tags/tag19.xml" Id="R2b25c6f635244e09" /><Relationship Type="http://schemas.openxmlformats.org/officeDocument/2006/relationships/tags" Target="/ppt/slides/tags/tag20.xml" Id="R477f63f393624e43" /><Relationship Type="http://schemas.openxmlformats.org/officeDocument/2006/relationships/tags" Target="/ppt/slides/tags/tag21.xml" Id="Rfddd599bb23b4a65" /><Relationship Type="http://schemas.openxmlformats.org/officeDocument/2006/relationships/tags" Target="/ppt/slides/tags/tag22.xml" Id="R292e37104f0f460a" /><Relationship Type="http://schemas.openxmlformats.org/officeDocument/2006/relationships/slideLayout" Target="/ppt/slideLayouts/slideLayout1.xml" Id="Re852204b47fd4358" /></Relationships>
</file>

<file path=ppt/slides/_rels/slide4.xml.rels>&#65279;<?xml version="1.0" encoding="utf-8"?><Relationships xmlns="http://schemas.openxmlformats.org/package/2006/relationships"><Relationship Type="http://schemas.openxmlformats.org/officeDocument/2006/relationships/image" Target="/ppt/media/image4.bin" Id="R5fb6482bc20b4b39" /><Relationship Type="http://schemas.openxmlformats.org/officeDocument/2006/relationships/tags" Target="/ppt/slides/tags/tag23.xml" Id="Re00ab02f390444d5" /><Relationship Type="http://schemas.openxmlformats.org/officeDocument/2006/relationships/tags" Target="/ppt/slides/tags/tag24.xml" Id="Rbb76b6f0930d4041" /><Relationship Type="http://schemas.openxmlformats.org/officeDocument/2006/relationships/tags" Target="/ppt/slides/tags/tag25.xml" Id="Rcfcf07e7b1284663" /><Relationship Type="http://schemas.openxmlformats.org/officeDocument/2006/relationships/tags" Target="/ppt/slides/tags/tag26.xml" Id="Rb3b6e675f8194fc3" /><Relationship Type="http://schemas.openxmlformats.org/officeDocument/2006/relationships/tags" Target="/ppt/slides/tags/tag27.xml" Id="Rc28367e3bfdf4778" /><Relationship Type="http://schemas.openxmlformats.org/officeDocument/2006/relationships/tags" Target="/ppt/slides/tags/tag28.xml" Id="Rf1e216adf785474d" /><Relationship Type="http://schemas.openxmlformats.org/officeDocument/2006/relationships/tags" Target="/ppt/slides/tags/tag29.xml" Id="R482f885e341d441a" /><Relationship Type="http://schemas.openxmlformats.org/officeDocument/2006/relationships/tags" Target="/ppt/slides/tags/tag30.xml" Id="Ra49a47b6ac404c74" /><Relationship Type="http://schemas.openxmlformats.org/officeDocument/2006/relationships/tags" Target="/ppt/slides/tags/tag31.xml" Id="Rc9a5975d38604627" /><Relationship Type="http://schemas.openxmlformats.org/officeDocument/2006/relationships/tags" Target="/ppt/slides/tags/tag32.xml" Id="R50e562bdef784728" /><Relationship Type="http://schemas.openxmlformats.org/officeDocument/2006/relationships/tags" Target="/ppt/slides/tags/tag33.xml" Id="R1b33b60255cf4fee" /><Relationship Type="http://schemas.openxmlformats.org/officeDocument/2006/relationships/tags" Target="/ppt/slides/tags/tag34.xml" Id="R031ba8d3070c4c3c" /><Relationship Type="http://schemas.openxmlformats.org/officeDocument/2006/relationships/tags" Target="/ppt/slides/tags/tag35.xml" Id="Rbed5adc86a014eea" /><Relationship Type="http://schemas.openxmlformats.org/officeDocument/2006/relationships/tags" Target="/ppt/slides/tags/tag36.xml" Id="Rc6f787d908aa4eff" /><Relationship Type="http://schemas.openxmlformats.org/officeDocument/2006/relationships/tags" Target="/ppt/slides/tags/tag37.xml" Id="R1a1408638cab4e84" /><Relationship Type="http://schemas.openxmlformats.org/officeDocument/2006/relationships/tags" Target="/ppt/slides/tags/tag38.xml" Id="Reddf33cdf73d4c34" /><Relationship Type="http://schemas.openxmlformats.org/officeDocument/2006/relationships/tags" Target="/ppt/slides/tags/tag39.xml" Id="Rc7fe019b349b47a7" /><Relationship Type="http://schemas.openxmlformats.org/officeDocument/2006/relationships/slideLayout" Target="/ppt/slideLayouts/slideLayout3.xml" Id="R98d98004f5e64f75" /></Relationships>
</file>

<file path=ppt/slides/_rels/slide5.xml.rels>&#65279;<?xml version="1.0" encoding="utf-8"?><Relationships xmlns="http://schemas.openxmlformats.org/package/2006/relationships"><Relationship Type="http://schemas.openxmlformats.org/officeDocument/2006/relationships/image" Target="/ppt/media/image4.bin" Id="R234bd6b2a08e4cf0" /><Relationship Type="http://schemas.openxmlformats.org/officeDocument/2006/relationships/tags" Target="/ppt/slides/tags/tag40.xml" Id="R3426b1d28c4841bc" /><Relationship Type="http://schemas.openxmlformats.org/officeDocument/2006/relationships/tags" Target="/ppt/slides/tags/tag41.xml" Id="R77757a82d093401f" /><Relationship Type="http://schemas.openxmlformats.org/officeDocument/2006/relationships/tags" Target="/ppt/slides/tags/tag42.xml" Id="R31f80817838541a9" /><Relationship Type="http://schemas.openxmlformats.org/officeDocument/2006/relationships/tags" Target="/ppt/slides/tags/tag43.xml" Id="Ref0d499f99094fee" /><Relationship Type="http://schemas.openxmlformats.org/officeDocument/2006/relationships/tags" Target="/ppt/slides/tags/tag44.xml" Id="R658671a873954c31" /><Relationship Type="http://schemas.openxmlformats.org/officeDocument/2006/relationships/tags" Target="/ppt/slides/tags/tag45.xml" Id="R52ffd3762d484ea6" /><Relationship Type="http://schemas.openxmlformats.org/officeDocument/2006/relationships/tags" Target="/ppt/slides/tags/tag46.xml" Id="R9b0fc3cae6ac466d" /><Relationship Type="http://schemas.openxmlformats.org/officeDocument/2006/relationships/tags" Target="/ppt/slides/tags/tag47.xml" Id="R062ac0436f394282" /><Relationship Type="http://schemas.openxmlformats.org/officeDocument/2006/relationships/tags" Target="/ppt/slides/tags/tag48.xml" Id="R70f6ea4527794c70" /><Relationship Type="http://schemas.openxmlformats.org/officeDocument/2006/relationships/tags" Target="/ppt/slides/tags/tag49.xml" Id="Rc7306f73136c4dc1" /><Relationship Type="http://schemas.openxmlformats.org/officeDocument/2006/relationships/tags" Target="/ppt/slides/tags/tag50.xml" Id="Rca19809e04b24d7b" /><Relationship Type="http://schemas.openxmlformats.org/officeDocument/2006/relationships/tags" Target="/ppt/slides/tags/tag51.xml" Id="R02a6080e46ee4e40" /><Relationship Type="http://schemas.openxmlformats.org/officeDocument/2006/relationships/slideLayout" Target="/ppt/slideLayouts/slideLayout3.xml" Id="R616c08deb6134c30" /></Relationships>
</file>

<file path=ppt/slides/_rels/slide6.xml.rels>&#65279;<?xml version="1.0" encoding="utf-8"?><Relationships xmlns="http://schemas.openxmlformats.org/package/2006/relationships"><Relationship Type="http://schemas.openxmlformats.org/officeDocument/2006/relationships/image" Target="/ppt/media/image4.bin" Id="R22255e2fcd0644ef" /><Relationship Type="http://schemas.openxmlformats.org/officeDocument/2006/relationships/tags" Target="/ppt/slides/tags/tag52.xml" Id="R5e9d6546dd8847c4" /><Relationship Type="http://schemas.openxmlformats.org/officeDocument/2006/relationships/tags" Target="/ppt/slides/tags/tag53.xml" Id="Ref6e76cac75f42cf" /><Relationship Type="http://schemas.openxmlformats.org/officeDocument/2006/relationships/tags" Target="/ppt/slides/tags/tag54.xml" Id="R5c21392329174fe6" /><Relationship Type="http://schemas.openxmlformats.org/officeDocument/2006/relationships/tags" Target="/ppt/slides/tags/tag55.xml" Id="R412313ea97fc4de5" /><Relationship Type="http://schemas.openxmlformats.org/officeDocument/2006/relationships/tags" Target="/ppt/slides/tags/tag56.xml" Id="R2292b054baf04af5" /><Relationship Type="http://schemas.openxmlformats.org/officeDocument/2006/relationships/tags" Target="/ppt/slides/tags/tag57.xml" Id="Rfe6e4f3f282e409e" /><Relationship Type="http://schemas.openxmlformats.org/officeDocument/2006/relationships/tags" Target="/ppt/slides/tags/tag58.xml" Id="Rb8b0046f0df447fc" /><Relationship Type="http://schemas.openxmlformats.org/officeDocument/2006/relationships/tags" Target="/ppt/slides/tags/tag59.xml" Id="Ref2a92a059834704" /><Relationship Type="http://schemas.openxmlformats.org/officeDocument/2006/relationships/tags" Target="/ppt/slides/tags/tag60.xml" Id="R028d950a70474ad6" /><Relationship Type="http://schemas.openxmlformats.org/officeDocument/2006/relationships/tags" Target="/ppt/slides/tags/tag61.xml" Id="R099cbb021d814176" /><Relationship Type="http://schemas.openxmlformats.org/officeDocument/2006/relationships/tags" Target="/ppt/slides/tags/tag62.xml" Id="R4770da13fcf94cfb" /><Relationship Type="http://schemas.openxmlformats.org/officeDocument/2006/relationships/tags" Target="/ppt/slides/tags/tag63.xml" Id="Rc6ec95fdf5664ac1" /><Relationship Type="http://schemas.openxmlformats.org/officeDocument/2006/relationships/tags" Target="/ppt/slides/tags/tag64.xml" Id="Raadc5d0b908444fe" /><Relationship Type="http://schemas.openxmlformats.org/officeDocument/2006/relationships/tags" Target="/ppt/slides/tags/tag65.xml" Id="R6c0f62efb55c474f" /><Relationship Type="http://schemas.openxmlformats.org/officeDocument/2006/relationships/tags" Target="/ppt/slides/tags/tag66.xml" Id="Re50e8aa618034ed5" /><Relationship Type="http://schemas.openxmlformats.org/officeDocument/2006/relationships/tags" Target="/ppt/slides/tags/tag67.xml" Id="Rd13f6448eb524798" /><Relationship Type="http://schemas.openxmlformats.org/officeDocument/2006/relationships/tags" Target="/ppt/slides/tags/tag68.xml" Id="R1add6bbe99aa47d6" /><Relationship Type="http://schemas.openxmlformats.org/officeDocument/2006/relationships/tags" Target="/ppt/slides/tags/tag69.xml" Id="R1c8fad5e3f39477e" /><Relationship Type="http://schemas.openxmlformats.org/officeDocument/2006/relationships/tags" Target="/ppt/slides/tags/tag70.xml" Id="R821be4890c824e6b" /><Relationship Type="http://schemas.openxmlformats.org/officeDocument/2006/relationships/tags" Target="/ppt/slides/tags/tag71.xml" Id="R94e315cf182c4519" /><Relationship Type="http://schemas.openxmlformats.org/officeDocument/2006/relationships/tags" Target="/ppt/slides/tags/tag72.xml" Id="R169927b6f15f4a07" /><Relationship Type="http://schemas.openxmlformats.org/officeDocument/2006/relationships/tags" Target="/ppt/slides/tags/tag73.xml" Id="Rbb3bae3f15e14f51" /><Relationship Type="http://schemas.openxmlformats.org/officeDocument/2006/relationships/tags" Target="/ppt/slides/tags/tag74.xml" Id="Rbbccd8cfd0d54da4" /><Relationship Type="http://schemas.openxmlformats.org/officeDocument/2006/relationships/tags" Target="/ppt/slides/tags/tag75.xml" Id="R178d96f8652c4028" /><Relationship Type="http://schemas.openxmlformats.org/officeDocument/2006/relationships/tags" Target="/ppt/slides/tags/tag76.xml" Id="R7999656bc00843bc" /><Relationship Type="http://schemas.openxmlformats.org/officeDocument/2006/relationships/tags" Target="/ppt/slides/tags/tag77.xml" Id="Rbdfbc0d31b1b452b" /><Relationship Type="http://schemas.openxmlformats.org/officeDocument/2006/relationships/tags" Target="/ppt/slides/tags/tag78.xml" Id="Rf2a2e618b57b45d3" /><Relationship Type="http://schemas.openxmlformats.org/officeDocument/2006/relationships/tags" Target="/ppt/slides/tags/tag79.xml" Id="R756a7ad5a9a9421c" /><Relationship Type="http://schemas.openxmlformats.org/officeDocument/2006/relationships/tags" Target="/ppt/slides/tags/tag80.xml" Id="Rf2c52ab3a2dd4082" /><Relationship Type="http://schemas.openxmlformats.org/officeDocument/2006/relationships/tags" Target="/ppt/slides/tags/tag81.xml" Id="Rf4be4da39cb8466f" /><Relationship Type="http://schemas.openxmlformats.org/officeDocument/2006/relationships/tags" Target="/ppt/slides/tags/tag82.xml" Id="Rbcb9120a72e546b0" /><Relationship Type="http://schemas.openxmlformats.org/officeDocument/2006/relationships/tags" Target="/ppt/slides/tags/tag83.xml" Id="Rd0fd553fd955474e" /><Relationship Type="http://schemas.openxmlformats.org/officeDocument/2006/relationships/tags" Target="/ppt/slides/tags/tag84.xml" Id="R7b54754feb864929" /><Relationship Type="http://schemas.openxmlformats.org/officeDocument/2006/relationships/tags" Target="/ppt/slides/tags/tag85.xml" Id="R3c38a0d43e8443b0" /><Relationship Type="http://schemas.openxmlformats.org/officeDocument/2006/relationships/tags" Target="/ppt/slides/tags/tag86.xml" Id="R99aeaa5cb74d415a" /><Relationship Type="http://schemas.openxmlformats.org/officeDocument/2006/relationships/tags" Target="/ppt/slides/tags/tag87.xml" Id="R1d3b0ac95ca24b4b" /><Relationship Type="http://schemas.openxmlformats.org/officeDocument/2006/relationships/tags" Target="/ppt/slides/tags/tag88.xml" Id="R9335a242105f4acf" /><Relationship Type="http://schemas.openxmlformats.org/officeDocument/2006/relationships/tags" Target="/ppt/slides/tags/tag89.xml" Id="Rd32ba12b61fc4dd7" /><Relationship Type="http://schemas.openxmlformats.org/officeDocument/2006/relationships/tags" Target="/ppt/slides/tags/tag90.xml" Id="Rffeb8177667a44f1" /><Relationship Type="http://schemas.openxmlformats.org/officeDocument/2006/relationships/tags" Target="/ppt/slides/tags/tag91.xml" Id="Rcba3bbf34396409d" /><Relationship Type="http://schemas.openxmlformats.org/officeDocument/2006/relationships/tags" Target="/ppt/slides/tags/tag92.xml" Id="R7dea483a3d234d8f" /><Relationship Type="http://schemas.openxmlformats.org/officeDocument/2006/relationships/tags" Target="/ppt/slides/tags/tag93.xml" Id="Rc5060e3a62004fc6" /><Relationship Type="http://schemas.openxmlformats.org/officeDocument/2006/relationships/tags" Target="/ppt/slides/tags/tag94.xml" Id="Raf7557e7b6cf48e5" /><Relationship Type="http://schemas.openxmlformats.org/officeDocument/2006/relationships/tags" Target="/ppt/slides/tags/tag95.xml" Id="R2cc2800e90524885" /><Relationship Type="http://schemas.openxmlformats.org/officeDocument/2006/relationships/tags" Target="/ppt/slides/tags/tag96.xml" Id="R36c96337401443d3" /><Relationship Type="http://schemas.openxmlformats.org/officeDocument/2006/relationships/tags" Target="/ppt/slides/tags/tag97.xml" Id="R8c25af05d0b441ee" /><Relationship Type="http://schemas.openxmlformats.org/officeDocument/2006/relationships/tags" Target="/ppt/slides/tags/tag98.xml" Id="R3a204dc331d24dfd" /><Relationship Type="http://schemas.openxmlformats.org/officeDocument/2006/relationships/tags" Target="/ppt/slides/tags/tag99.xml" Id="R690f62d307124b03" /><Relationship Type="http://schemas.openxmlformats.org/officeDocument/2006/relationships/tags" Target="/ppt/slides/tags/tag100.xml" Id="R4ed7f31fa9fe48aa" /><Relationship Type="http://schemas.openxmlformats.org/officeDocument/2006/relationships/tags" Target="/ppt/slides/tags/tag101.xml" Id="R618348103ea74d5d" /><Relationship Type="http://schemas.openxmlformats.org/officeDocument/2006/relationships/tags" Target="/ppt/slides/tags/tag102.xml" Id="R2f3d8f5d08e3478c" /><Relationship Type="http://schemas.openxmlformats.org/officeDocument/2006/relationships/tags" Target="/ppt/slides/tags/tag103.xml" Id="R8121e38301b1494c" /><Relationship Type="http://schemas.openxmlformats.org/officeDocument/2006/relationships/tags" Target="/ppt/slides/tags/tag104.xml" Id="R2cc2984386a74875" /><Relationship Type="http://schemas.openxmlformats.org/officeDocument/2006/relationships/tags" Target="/ppt/slides/tags/tag105.xml" Id="R2ec86e68873b4fe7" /><Relationship Type="http://schemas.openxmlformats.org/officeDocument/2006/relationships/tags" Target="/ppt/slides/tags/tag106.xml" Id="Rb937f6001c784f6e" /><Relationship Type="http://schemas.openxmlformats.org/officeDocument/2006/relationships/tags" Target="/ppt/slides/tags/tag107.xml" Id="R9d14073bb8a343cc" /><Relationship Type="http://schemas.openxmlformats.org/officeDocument/2006/relationships/tags" Target="/ppt/slides/tags/tag108.xml" Id="R685b4e6b1ca94cca" /><Relationship Type="http://schemas.openxmlformats.org/officeDocument/2006/relationships/tags" Target="/ppt/slides/tags/tag109.xml" Id="R243d9c37638740c1" /><Relationship Type="http://schemas.openxmlformats.org/officeDocument/2006/relationships/tags" Target="/ppt/slides/tags/tag110.xml" Id="R09b459a325ff47c0" /><Relationship Type="http://schemas.openxmlformats.org/officeDocument/2006/relationships/tags" Target="/ppt/slides/tags/tag111.xml" Id="R24eca654fc58474b" /><Relationship Type="http://schemas.openxmlformats.org/officeDocument/2006/relationships/tags" Target="/ppt/slides/tags/tag112.xml" Id="R83218160d0af4117" /><Relationship Type="http://schemas.openxmlformats.org/officeDocument/2006/relationships/tags" Target="/ppt/slides/tags/tag113.xml" Id="Ra3ee9bc35dd64efc" /><Relationship Type="http://schemas.openxmlformats.org/officeDocument/2006/relationships/tags" Target="/ppt/slides/tags/tag114.xml" Id="R10a10a90acee489c" /><Relationship Type="http://schemas.openxmlformats.org/officeDocument/2006/relationships/tags" Target="/ppt/slides/tags/tag115.xml" Id="R3a24aa61d1e34255" /><Relationship Type="http://schemas.openxmlformats.org/officeDocument/2006/relationships/tags" Target="/ppt/slides/tags/tag116.xml" Id="Raa2df72dd50341fc" /><Relationship Type="http://schemas.openxmlformats.org/officeDocument/2006/relationships/tags" Target="/ppt/slides/tags/tag117.xml" Id="R8abd7f51500b448b" /><Relationship Type="http://schemas.openxmlformats.org/officeDocument/2006/relationships/tags" Target="/ppt/slides/tags/tag118.xml" Id="R64e423bb77c44ddd" /><Relationship Type="http://schemas.openxmlformats.org/officeDocument/2006/relationships/tags" Target="/ppt/slides/tags/tag119.xml" Id="Rfa686e9fa07a49a1" /><Relationship Type="http://schemas.openxmlformats.org/officeDocument/2006/relationships/tags" Target="/ppt/slides/tags/tag120.xml" Id="R3e2b48ede9d241e0" /><Relationship Type="http://schemas.openxmlformats.org/officeDocument/2006/relationships/tags" Target="/ppt/slides/tags/tag121.xml" Id="Rfe217aa2b2484cd7" /><Relationship Type="http://schemas.openxmlformats.org/officeDocument/2006/relationships/tags" Target="/ppt/slides/tags/tag122.xml" Id="R6e9b9284703b4911" /><Relationship Type="http://schemas.openxmlformats.org/officeDocument/2006/relationships/tags" Target="/ppt/slides/tags/tag123.xml" Id="R59b00aa0b2474126" /><Relationship Type="http://schemas.openxmlformats.org/officeDocument/2006/relationships/tags" Target="/ppt/slides/tags/tag124.xml" Id="R12808163dba74b43" /><Relationship Type="http://schemas.openxmlformats.org/officeDocument/2006/relationships/tags" Target="/ppt/slides/tags/tag125.xml" Id="Rc8ed5fccd98840c0" /><Relationship Type="http://schemas.openxmlformats.org/officeDocument/2006/relationships/tags" Target="/ppt/slides/tags/tag126.xml" Id="R0aa63ece9f854558" /><Relationship Type="http://schemas.openxmlformats.org/officeDocument/2006/relationships/tags" Target="/ppt/slides/tags/tag127.xml" Id="R741977db6b114c48" /><Relationship Type="http://schemas.openxmlformats.org/officeDocument/2006/relationships/tags" Target="/ppt/slides/tags/tag128.xml" Id="R7abcc157bca545e7" /><Relationship Type="http://schemas.openxmlformats.org/officeDocument/2006/relationships/tags" Target="/ppt/slides/tags/tag129.xml" Id="Re0265706ca65407c" /><Relationship Type="http://schemas.openxmlformats.org/officeDocument/2006/relationships/tags" Target="/ppt/slides/tags/tag130.xml" Id="R2d85acfa706b49c3" /><Relationship Type="http://schemas.openxmlformats.org/officeDocument/2006/relationships/tags" Target="/ppt/slides/tags/tag131.xml" Id="R530d417225bf4f82" /><Relationship Type="http://schemas.openxmlformats.org/officeDocument/2006/relationships/tags" Target="/ppt/slides/tags/tag132.xml" Id="R7b1d6297ad85498d" /><Relationship Type="http://schemas.openxmlformats.org/officeDocument/2006/relationships/tags" Target="/ppt/slides/tags/tag133.xml" Id="R5ee7f7b6c8884785" /><Relationship Type="http://schemas.openxmlformats.org/officeDocument/2006/relationships/tags" Target="/ppt/slides/tags/tag134.xml" Id="Rf4dac016939f467d" /><Relationship Type="http://schemas.openxmlformats.org/officeDocument/2006/relationships/tags" Target="/ppt/slides/tags/tag135.xml" Id="Rcf01c2d3a7aa4715" /><Relationship Type="http://schemas.openxmlformats.org/officeDocument/2006/relationships/tags" Target="/ppt/slides/tags/tag136.xml" Id="R1756922292294ba7" /><Relationship Type="http://schemas.openxmlformats.org/officeDocument/2006/relationships/tags" Target="/ppt/slides/tags/tag137.xml" Id="R7719dd0e7c8541d1" /><Relationship Type="http://schemas.openxmlformats.org/officeDocument/2006/relationships/tags" Target="/ppt/slides/tags/tag138.xml" Id="Radacd42465db4917" /><Relationship Type="http://schemas.openxmlformats.org/officeDocument/2006/relationships/tags" Target="/ppt/slides/tags/tag139.xml" Id="R15e602ece7dd44d8" /><Relationship Type="http://schemas.openxmlformats.org/officeDocument/2006/relationships/tags" Target="/ppt/slides/tags/tag140.xml" Id="R1793236a95fc47a0" /><Relationship Type="http://schemas.openxmlformats.org/officeDocument/2006/relationships/tags" Target="/ppt/slides/tags/tag141.xml" Id="R6dedf9df09454e02" /><Relationship Type="http://schemas.openxmlformats.org/officeDocument/2006/relationships/tags" Target="/ppt/slides/tags/tag142.xml" Id="R4181812793754e4e" /><Relationship Type="http://schemas.openxmlformats.org/officeDocument/2006/relationships/tags" Target="/ppt/slides/tags/tag143.xml" Id="R8d873511da1246e8" /><Relationship Type="http://schemas.openxmlformats.org/officeDocument/2006/relationships/tags" Target="/ppt/slides/tags/tag144.xml" Id="R2d7798dfd54a46a6" /><Relationship Type="http://schemas.openxmlformats.org/officeDocument/2006/relationships/tags" Target="/ppt/slides/tags/tag145.xml" Id="R57e67c9d942f4904" /><Relationship Type="http://schemas.openxmlformats.org/officeDocument/2006/relationships/tags" Target="/ppt/slides/tags/tag146.xml" Id="Rd73babba1b604206" /><Relationship Type="http://schemas.openxmlformats.org/officeDocument/2006/relationships/tags" Target="/ppt/slides/tags/tag147.xml" Id="R2e1794555ba945b7" /><Relationship Type="http://schemas.openxmlformats.org/officeDocument/2006/relationships/tags" Target="/ppt/slides/tags/tag148.xml" Id="Rd7318f4e8cbf4a8f" /><Relationship Type="http://schemas.openxmlformats.org/officeDocument/2006/relationships/tags" Target="/ppt/slides/tags/tag149.xml" Id="Rdc6e595ddc334964" /><Relationship Type="http://schemas.openxmlformats.org/officeDocument/2006/relationships/tags" Target="/ppt/slides/tags/tag150.xml" Id="Rff942acd6ff34bd9" /><Relationship Type="http://schemas.openxmlformats.org/officeDocument/2006/relationships/tags" Target="/ppt/slides/tags/tag151.xml" Id="R698b010eecba42c1" /><Relationship Type="http://schemas.openxmlformats.org/officeDocument/2006/relationships/tags" Target="/ppt/slides/tags/tag152.xml" Id="Rc69d1aa11dd242f2" /><Relationship Type="http://schemas.openxmlformats.org/officeDocument/2006/relationships/tags" Target="/ppt/slides/tags/tag153.xml" Id="Rac94da9555c74677" /><Relationship Type="http://schemas.openxmlformats.org/officeDocument/2006/relationships/tags" Target="/ppt/slides/tags/tag154.xml" Id="R70d19951e2c2473c" /><Relationship Type="http://schemas.openxmlformats.org/officeDocument/2006/relationships/tags" Target="/ppt/slides/tags/tag155.xml" Id="Rab79b14e5bb2408a" /><Relationship Type="http://schemas.openxmlformats.org/officeDocument/2006/relationships/tags" Target="/ppt/slides/tags/tag156.xml" Id="R04620a885e5145b8" /><Relationship Type="http://schemas.openxmlformats.org/officeDocument/2006/relationships/tags" Target="/ppt/slides/tags/tag157.xml" Id="R4774ef07a12941ea" /><Relationship Type="http://schemas.openxmlformats.org/officeDocument/2006/relationships/tags" Target="/ppt/slides/tags/tag158.xml" Id="Re2984a98beb44d2f" /><Relationship Type="http://schemas.openxmlformats.org/officeDocument/2006/relationships/tags" Target="/ppt/slides/tags/tag159.xml" Id="R57e926d3db0a4454" /><Relationship Type="http://schemas.openxmlformats.org/officeDocument/2006/relationships/tags" Target="/ppt/slides/tags/tag160.xml" Id="Rc98a7dd208664d52" /><Relationship Type="http://schemas.openxmlformats.org/officeDocument/2006/relationships/tags" Target="/ppt/slides/tags/tag161.xml" Id="Rc90dc2d9e9a044b5" /><Relationship Type="http://schemas.openxmlformats.org/officeDocument/2006/relationships/tags" Target="/ppt/slides/tags/tag162.xml" Id="R1f1ad7ab62e24eb9" /><Relationship Type="http://schemas.openxmlformats.org/officeDocument/2006/relationships/tags" Target="/ppt/slides/tags/tag163.xml" Id="R606715390fea4fb7" /><Relationship Type="http://schemas.openxmlformats.org/officeDocument/2006/relationships/tags" Target="/ppt/slides/tags/tag164.xml" Id="R82aa8ace33374c4d" /><Relationship Type="http://schemas.openxmlformats.org/officeDocument/2006/relationships/tags" Target="/ppt/slides/tags/tag165.xml" Id="R92a47a3add07467d" /><Relationship Type="http://schemas.openxmlformats.org/officeDocument/2006/relationships/tags" Target="/ppt/slides/tags/tag166.xml" Id="Rd22f0f523e834d49" /><Relationship Type="http://schemas.openxmlformats.org/officeDocument/2006/relationships/tags" Target="/ppt/slides/tags/tag167.xml" Id="Rd94b4d0eb5b54c0d" /><Relationship Type="http://schemas.openxmlformats.org/officeDocument/2006/relationships/tags" Target="/ppt/slides/tags/tag168.xml" Id="R50f980d9a09a4344" /><Relationship Type="http://schemas.openxmlformats.org/officeDocument/2006/relationships/tags" Target="/ppt/slides/tags/tag169.xml" Id="R98f181a7036f4561" /><Relationship Type="http://schemas.openxmlformats.org/officeDocument/2006/relationships/tags" Target="/ppt/slides/tags/tag170.xml" Id="R79218aa5f30a4ef6" /><Relationship Type="http://schemas.openxmlformats.org/officeDocument/2006/relationships/tags" Target="/ppt/slides/tags/tag171.xml" Id="Reb282e997b2148a5" /><Relationship Type="http://schemas.openxmlformats.org/officeDocument/2006/relationships/tags" Target="/ppt/slides/tags/tag172.xml" Id="R3e572395d9a64e7b" /><Relationship Type="http://schemas.openxmlformats.org/officeDocument/2006/relationships/tags" Target="/ppt/slides/tags/tag173.xml" Id="Rca9e1fe8be4a4797" /><Relationship Type="http://schemas.openxmlformats.org/officeDocument/2006/relationships/tags" Target="/ppt/slides/tags/tag174.xml" Id="Rc6c75d865527466c" /><Relationship Type="http://schemas.openxmlformats.org/officeDocument/2006/relationships/tags" Target="/ppt/slides/tags/tag175.xml" Id="Rd7ff0d9cef164ae9" /><Relationship Type="http://schemas.openxmlformats.org/officeDocument/2006/relationships/tags" Target="/ppt/slides/tags/tag176.xml" Id="R29a66cdf493e4655" /><Relationship Type="http://schemas.openxmlformats.org/officeDocument/2006/relationships/tags" Target="/ppt/slides/tags/tag177.xml" Id="R2ba6c3705a83438b" /><Relationship Type="http://schemas.openxmlformats.org/officeDocument/2006/relationships/tags" Target="/ppt/slides/tags/tag178.xml" Id="R40f985db14824bbe" /><Relationship Type="http://schemas.openxmlformats.org/officeDocument/2006/relationships/tags" Target="/ppt/slides/tags/tag179.xml" Id="Rbb2cb20891c1465b" /><Relationship Type="http://schemas.openxmlformats.org/officeDocument/2006/relationships/tags" Target="/ppt/slides/tags/tag180.xml" Id="R3ee6c65e3c564382" /><Relationship Type="http://schemas.openxmlformats.org/officeDocument/2006/relationships/tags" Target="/ppt/slides/tags/tag181.xml" Id="Rda42568b9a5c4fad" /><Relationship Type="http://schemas.openxmlformats.org/officeDocument/2006/relationships/tags" Target="/ppt/slides/tags/tag182.xml" Id="Ra68b3e71957f4d25" /><Relationship Type="http://schemas.openxmlformats.org/officeDocument/2006/relationships/tags" Target="/ppt/slides/tags/tag183.xml" Id="Rdbbd1bc224af4a30" /><Relationship Type="http://schemas.openxmlformats.org/officeDocument/2006/relationships/tags" Target="/ppt/slides/tags/tag184.xml" Id="R626affe10d6b44cf" /><Relationship Type="http://schemas.openxmlformats.org/officeDocument/2006/relationships/tags" Target="/ppt/slides/tags/tag185.xml" Id="Rb42257de1e454c3a" /><Relationship Type="http://schemas.openxmlformats.org/officeDocument/2006/relationships/tags" Target="/ppt/slides/tags/tag186.xml" Id="R0cc01e5e520c4232" /><Relationship Type="http://schemas.openxmlformats.org/officeDocument/2006/relationships/tags" Target="/ppt/slides/tags/tag187.xml" Id="R25de6e0d28684e7a" /><Relationship Type="http://schemas.openxmlformats.org/officeDocument/2006/relationships/tags" Target="/ppt/slides/tags/tag188.xml" Id="Rfc8a591222834266" /><Relationship Type="http://schemas.openxmlformats.org/officeDocument/2006/relationships/tags" Target="/ppt/slides/tags/tag189.xml" Id="R1c5eba8d042743b2" /><Relationship Type="http://schemas.openxmlformats.org/officeDocument/2006/relationships/tags" Target="/ppt/slides/tags/tag190.xml" Id="R0b6fe058d7064bd1" /><Relationship Type="http://schemas.openxmlformats.org/officeDocument/2006/relationships/tags" Target="/ppt/slides/tags/tag191.xml" Id="Rcbb7f9558d6f48fa" /><Relationship Type="http://schemas.openxmlformats.org/officeDocument/2006/relationships/tags" Target="/ppt/slides/tags/tag192.xml" Id="Rc1ad22272c6e4cf1" /><Relationship Type="http://schemas.openxmlformats.org/officeDocument/2006/relationships/tags" Target="/ppt/slides/tags/tag193.xml" Id="R1a49bd40fd374e86" /><Relationship Type="http://schemas.openxmlformats.org/officeDocument/2006/relationships/tags" Target="/ppt/slides/tags/tag194.xml" Id="R9352d2c7b0b54c0e" /><Relationship Type="http://schemas.openxmlformats.org/officeDocument/2006/relationships/tags" Target="/ppt/slides/tags/tag195.xml" Id="R0c8090bd1cb941c0" /><Relationship Type="http://schemas.openxmlformats.org/officeDocument/2006/relationships/tags" Target="/ppt/slides/tags/tag196.xml" Id="Rc14b39b759ca4647" /><Relationship Type="http://schemas.openxmlformats.org/officeDocument/2006/relationships/tags" Target="/ppt/slides/tags/tag197.xml" Id="R4acef094d89644b9" /><Relationship Type="http://schemas.openxmlformats.org/officeDocument/2006/relationships/tags" Target="/ppt/slides/tags/tag198.xml" Id="R9d03389bfbc448c7" /><Relationship Type="http://schemas.openxmlformats.org/officeDocument/2006/relationships/tags" Target="/ppt/slides/tags/tag199.xml" Id="R25e6b99a2d27475c" /><Relationship Type="http://schemas.openxmlformats.org/officeDocument/2006/relationships/tags" Target="/ppt/slides/tags/tag200.xml" Id="R415efe1161bc4a98" /><Relationship Type="http://schemas.openxmlformats.org/officeDocument/2006/relationships/tags" Target="/ppt/slides/tags/tag201.xml" Id="Rb572964a449549fa" /><Relationship Type="http://schemas.openxmlformats.org/officeDocument/2006/relationships/tags" Target="/ppt/slides/tags/tag202.xml" Id="R99f05b7382514b44" /><Relationship Type="http://schemas.openxmlformats.org/officeDocument/2006/relationships/tags" Target="/ppt/slides/tags/tag203.xml" Id="R8441f25f9a7e4f6a" /><Relationship Type="http://schemas.openxmlformats.org/officeDocument/2006/relationships/tags" Target="/ppt/slides/tags/tag204.xml" Id="R6cc5c6b3bdfc4cf7" /><Relationship Type="http://schemas.openxmlformats.org/officeDocument/2006/relationships/tags" Target="/ppt/slides/tags/tag205.xml" Id="R6232077512234105" /><Relationship Type="http://schemas.openxmlformats.org/officeDocument/2006/relationships/tags" Target="/ppt/slides/tags/tag206.xml" Id="R523440cffc554c85" /><Relationship Type="http://schemas.openxmlformats.org/officeDocument/2006/relationships/tags" Target="/ppt/slides/tags/tag207.xml" Id="Rd0846fdc70fa499b" /><Relationship Type="http://schemas.openxmlformats.org/officeDocument/2006/relationships/tags" Target="/ppt/slides/tags/tag208.xml" Id="R4e76c69b95704e05" /><Relationship Type="http://schemas.openxmlformats.org/officeDocument/2006/relationships/tags" Target="/ppt/slides/tags/tag209.xml" Id="Rbbb997b5cd7c4a19" /><Relationship Type="http://schemas.openxmlformats.org/officeDocument/2006/relationships/tags" Target="/ppt/slides/tags/tag210.xml" Id="R9bb9d5c8294344cc" /><Relationship Type="http://schemas.openxmlformats.org/officeDocument/2006/relationships/tags" Target="/ppt/slides/tags/tag211.xml" Id="Rc8fbf8651fc74e7f" /><Relationship Type="http://schemas.openxmlformats.org/officeDocument/2006/relationships/tags" Target="/ppt/slides/tags/tag212.xml" Id="R3bc627be1abc4882" /><Relationship Type="http://schemas.openxmlformats.org/officeDocument/2006/relationships/tags" Target="/ppt/slides/tags/tag213.xml" Id="Rf6eaeb1197c546be" /><Relationship Type="http://schemas.openxmlformats.org/officeDocument/2006/relationships/tags" Target="/ppt/slides/tags/tag214.xml" Id="R38ba4417e28743e6" /><Relationship Type="http://schemas.openxmlformats.org/officeDocument/2006/relationships/tags" Target="/ppt/slides/tags/tag215.xml" Id="Redfa4ba5bc06431f" /><Relationship Type="http://schemas.openxmlformats.org/officeDocument/2006/relationships/tags" Target="/ppt/slides/tags/tag216.xml" Id="R2443ec6c6caa44f5" /><Relationship Type="http://schemas.openxmlformats.org/officeDocument/2006/relationships/tags" Target="/ppt/slides/tags/tag217.xml" Id="R31e99075a0554fab" /><Relationship Type="http://schemas.openxmlformats.org/officeDocument/2006/relationships/tags" Target="/ppt/slides/tags/tag218.xml" Id="R4d2d0dcf11834e34" /><Relationship Type="http://schemas.openxmlformats.org/officeDocument/2006/relationships/tags" Target="/ppt/slides/tags/tag219.xml" Id="R5884ecbc7e124875" /><Relationship Type="http://schemas.openxmlformats.org/officeDocument/2006/relationships/tags" Target="/ppt/slides/tags/tag220.xml" Id="Rec240616bb4949c4" /><Relationship Type="http://schemas.openxmlformats.org/officeDocument/2006/relationships/tags" Target="/ppt/slides/tags/tag221.xml" Id="R68e222ea2d2542f7" /><Relationship Type="http://schemas.openxmlformats.org/officeDocument/2006/relationships/tags" Target="/ppt/slides/tags/tag222.xml" Id="Rc121bc9c2f764db8" /><Relationship Type="http://schemas.openxmlformats.org/officeDocument/2006/relationships/tags" Target="/ppt/slides/tags/tag223.xml" Id="Reb292b92082044fa" /><Relationship Type="http://schemas.openxmlformats.org/officeDocument/2006/relationships/tags" Target="/ppt/slides/tags/tag224.xml" Id="R656e6dfb243b49bc" /><Relationship Type="http://schemas.openxmlformats.org/officeDocument/2006/relationships/tags" Target="/ppt/slides/tags/tag225.xml" Id="Rfe807fea19aa4e5b" /><Relationship Type="http://schemas.openxmlformats.org/officeDocument/2006/relationships/tags" Target="/ppt/slides/tags/tag226.xml" Id="R618ee2674257449c" /><Relationship Type="http://schemas.openxmlformats.org/officeDocument/2006/relationships/tags" Target="/ppt/slides/tags/tag227.xml" Id="R4f61c5fbabe9485a" /><Relationship Type="http://schemas.openxmlformats.org/officeDocument/2006/relationships/tags" Target="/ppt/slides/tags/tag228.xml" Id="Rfcc1fa0037544273" /><Relationship Type="http://schemas.openxmlformats.org/officeDocument/2006/relationships/tags" Target="/ppt/slides/tags/tag229.xml" Id="Rdccbac5da448403e" /><Relationship Type="http://schemas.openxmlformats.org/officeDocument/2006/relationships/tags" Target="/ppt/slides/tags/tag230.xml" Id="Rd75e7455b65c48f8" /><Relationship Type="http://schemas.openxmlformats.org/officeDocument/2006/relationships/tags" Target="/ppt/slides/tags/tag231.xml" Id="R20d3e44d29414287" /><Relationship Type="http://schemas.openxmlformats.org/officeDocument/2006/relationships/tags" Target="/ppt/slides/tags/tag232.xml" Id="R5c3eb3560db941fb" /><Relationship Type="http://schemas.openxmlformats.org/officeDocument/2006/relationships/tags" Target="/ppt/slides/tags/tag233.xml" Id="R44b09d49540b466e" /><Relationship Type="http://schemas.openxmlformats.org/officeDocument/2006/relationships/tags" Target="/ppt/slides/tags/tag234.xml" Id="Rfd067d2c0dc04040" /><Relationship Type="http://schemas.openxmlformats.org/officeDocument/2006/relationships/tags" Target="/ppt/slides/tags/tag235.xml" Id="Rac2c6d724a19423c" /><Relationship Type="http://schemas.openxmlformats.org/officeDocument/2006/relationships/tags" Target="/ppt/slides/tags/tag236.xml" Id="R2d10a2f177cf41b3" /><Relationship Type="http://schemas.openxmlformats.org/officeDocument/2006/relationships/tags" Target="/ppt/slides/tags/tag237.xml" Id="R66abdf82aedb4440" /><Relationship Type="http://schemas.openxmlformats.org/officeDocument/2006/relationships/tags" Target="/ppt/slides/tags/tag238.xml" Id="R5401e3540ba1434d" /><Relationship Type="http://schemas.openxmlformats.org/officeDocument/2006/relationships/tags" Target="/ppt/slides/tags/tag239.xml" Id="R4655aa0037644f5e" /><Relationship Type="http://schemas.openxmlformats.org/officeDocument/2006/relationships/tags" Target="/ppt/slides/tags/tag240.xml" Id="Rd0e249a58ada439c" /><Relationship Type="http://schemas.openxmlformats.org/officeDocument/2006/relationships/tags" Target="/ppt/slides/tags/tag241.xml" Id="R3d831851465e45fb" /><Relationship Type="http://schemas.openxmlformats.org/officeDocument/2006/relationships/tags" Target="/ppt/slides/tags/tag242.xml" Id="R33f929e1d4d74e50" /><Relationship Type="http://schemas.openxmlformats.org/officeDocument/2006/relationships/tags" Target="/ppt/slides/tags/tag243.xml" Id="R7ac7cfe035a04666" /><Relationship Type="http://schemas.openxmlformats.org/officeDocument/2006/relationships/tags" Target="/ppt/slides/tags/tag244.xml" Id="Re2822c430eec4694" /><Relationship Type="http://schemas.openxmlformats.org/officeDocument/2006/relationships/tags" Target="/ppt/slides/tags/tag245.xml" Id="Rdf4df92b57f148d2" /><Relationship Type="http://schemas.openxmlformats.org/officeDocument/2006/relationships/tags" Target="/ppt/slides/tags/tag246.xml" Id="R2c4f5fc0580649c5" /><Relationship Type="http://schemas.openxmlformats.org/officeDocument/2006/relationships/tags" Target="/ppt/slides/tags/tag247.xml" Id="R75ead7f06faf475c" /><Relationship Type="http://schemas.openxmlformats.org/officeDocument/2006/relationships/tags" Target="/ppt/slides/tags/tag248.xml" Id="Ra65e7e24aff54a0d" /><Relationship Type="http://schemas.openxmlformats.org/officeDocument/2006/relationships/tags" Target="/ppt/slides/tags/tag249.xml" Id="R38c7f957f24a4325" /><Relationship Type="http://schemas.openxmlformats.org/officeDocument/2006/relationships/tags" Target="/ppt/slides/tags/tag250.xml" Id="R45ef3956060f46d6" /><Relationship Type="http://schemas.openxmlformats.org/officeDocument/2006/relationships/tags" Target="/ppt/slides/tags/tag251.xml" Id="R3f400c72beed4d11" /><Relationship Type="http://schemas.openxmlformats.org/officeDocument/2006/relationships/tags" Target="/ppt/slides/tags/tag252.xml" Id="R4eb29115768140fe" /><Relationship Type="http://schemas.openxmlformats.org/officeDocument/2006/relationships/tags" Target="/ppt/slides/tags/tag253.xml" Id="R8aaf40e819514d5a" /><Relationship Type="http://schemas.openxmlformats.org/officeDocument/2006/relationships/tags" Target="/ppt/slides/tags/tag254.xml" Id="R5eadea6737a04240" /><Relationship Type="http://schemas.openxmlformats.org/officeDocument/2006/relationships/tags" Target="/ppt/slides/tags/tag255.xml" Id="R724f5dc0c23f4110" /><Relationship Type="http://schemas.openxmlformats.org/officeDocument/2006/relationships/tags" Target="/ppt/slides/tags/tag256.xml" Id="R41e8c887e01f4664" /><Relationship Type="http://schemas.openxmlformats.org/officeDocument/2006/relationships/tags" Target="/ppt/slides/tags/tag257.xml" Id="R13b97f96e6dd4879" /><Relationship Type="http://schemas.openxmlformats.org/officeDocument/2006/relationships/tags" Target="/ppt/slides/tags/tag258.xml" Id="Rfcfae67809ab46c3" /><Relationship Type="http://schemas.openxmlformats.org/officeDocument/2006/relationships/tags" Target="/ppt/slides/tags/tag259.xml" Id="R4078f9be82be4c30" /><Relationship Type="http://schemas.openxmlformats.org/officeDocument/2006/relationships/tags" Target="/ppt/slides/tags/tag260.xml" Id="R80ccce4d013547db" /><Relationship Type="http://schemas.openxmlformats.org/officeDocument/2006/relationships/tags" Target="/ppt/slides/tags/tag261.xml" Id="R509a3ee187fa4126" /><Relationship Type="http://schemas.openxmlformats.org/officeDocument/2006/relationships/tags" Target="/ppt/slides/tags/tag262.xml" Id="R30f1113dec474d88" /><Relationship Type="http://schemas.openxmlformats.org/officeDocument/2006/relationships/tags" Target="/ppt/slides/tags/tag263.xml" Id="R6e5b1ff6200c45ac" /><Relationship Type="http://schemas.openxmlformats.org/officeDocument/2006/relationships/tags" Target="/ppt/slides/tags/tag264.xml" Id="R736d0224c0094fcd" /><Relationship Type="http://schemas.openxmlformats.org/officeDocument/2006/relationships/tags" Target="/ppt/slides/tags/tag265.xml" Id="R5d6abf6f66b24bd5" /><Relationship Type="http://schemas.openxmlformats.org/officeDocument/2006/relationships/tags" Target="/ppt/slides/tags/tag266.xml" Id="R19e8272d9cbf4ee2" /><Relationship Type="http://schemas.openxmlformats.org/officeDocument/2006/relationships/tags" Target="/ppt/slides/tags/tag267.xml" Id="R89b0c1df01234512" /><Relationship Type="http://schemas.openxmlformats.org/officeDocument/2006/relationships/tags" Target="/ppt/slides/tags/tag268.xml" Id="R21e9943a471c4490" /><Relationship Type="http://schemas.openxmlformats.org/officeDocument/2006/relationships/tags" Target="/ppt/slides/tags/tag269.xml" Id="Re6c206d0750f4a66" /><Relationship Type="http://schemas.openxmlformats.org/officeDocument/2006/relationships/tags" Target="/ppt/slides/tags/tag270.xml" Id="R8c12b835ab25434f" /><Relationship Type="http://schemas.openxmlformats.org/officeDocument/2006/relationships/tags" Target="/ppt/slides/tags/tag271.xml" Id="R4ae97c0f1da14925" /><Relationship Type="http://schemas.openxmlformats.org/officeDocument/2006/relationships/tags" Target="/ppt/slides/tags/tag272.xml" Id="Rd46f3880d218451a" /><Relationship Type="http://schemas.openxmlformats.org/officeDocument/2006/relationships/tags" Target="/ppt/slides/tags/tag273.xml" Id="Re298c5155b6e40b3" /><Relationship Type="http://schemas.openxmlformats.org/officeDocument/2006/relationships/tags" Target="/ppt/slides/tags/tag274.xml" Id="R314bd855b20e4a26" /><Relationship Type="http://schemas.openxmlformats.org/officeDocument/2006/relationships/tags" Target="/ppt/slides/tags/tag275.xml" Id="R8e880af1cde74a14" /><Relationship Type="http://schemas.openxmlformats.org/officeDocument/2006/relationships/tags" Target="/ppt/slides/tags/tag276.xml" Id="R7d696f60b6844a39" /><Relationship Type="http://schemas.openxmlformats.org/officeDocument/2006/relationships/tags" Target="/ppt/slides/tags/tag277.xml" Id="Re547f7d323a94a6a" /><Relationship Type="http://schemas.openxmlformats.org/officeDocument/2006/relationships/tags" Target="/ppt/slides/tags/tag278.xml" Id="R001433360d7c489f" /><Relationship Type="http://schemas.openxmlformats.org/officeDocument/2006/relationships/tags" Target="/ppt/slides/tags/tag279.xml" Id="R7071825e701b47e4" /><Relationship Type="http://schemas.openxmlformats.org/officeDocument/2006/relationships/tags" Target="/ppt/slides/tags/tag280.xml" Id="R35defdbed86d4e21" /><Relationship Type="http://schemas.openxmlformats.org/officeDocument/2006/relationships/tags" Target="/ppt/slides/tags/tag281.xml" Id="R3e45da75a5b3478b" /><Relationship Type="http://schemas.openxmlformats.org/officeDocument/2006/relationships/tags" Target="/ppt/slides/tags/tag282.xml" Id="R38bfb890bf034e96" /><Relationship Type="http://schemas.openxmlformats.org/officeDocument/2006/relationships/tags" Target="/ppt/slides/tags/tag283.xml" Id="R092ed4623e854554" /><Relationship Type="http://schemas.openxmlformats.org/officeDocument/2006/relationships/tags" Target="/ppt/slides/tags/tag284.xml" Id="R8047c3909e0c4a33" /><Relationship Type="http://schemas.openxmlformats.org/officeDocument/2006/relationships/tags" Target="/ppt/slides/tags/tag285.xml" Id="Ra2af1ff1e48b43f2" /><Relationship Type="http://schemas.openxmlformats.org/officeDocument/2006/relationships/tags" Target="/ppt/slides/tags/tag286.xml" Id="R29af6f92bd8349e3" /><Relationship Type="http://schemas.openxmlformats.org/officeDocument/2006/relationships/tags" Target="/ppt/slides/tags/tag287.xml" Id="R817ff4c8cfee4c66" /><Relationship Type="http://schemas.openxmlformats.org/officeDocument/2006/relationships/tags" Target="/ppt/slides/tags/tag288.xml" Id="R8f6a08b8d2344c6f" /><Relationship Type="http://schemas.openxmlformats.org/officeDocument/2006/relationships/tags" Target="/ppt/slides/tags/tag289.xml" Id="R93fc5cfbfda342ac" /><Relationship Type="http://schemas.openxmlformats.org/officeDocument/2006/relationships/tags" Target="/ppt/slides/tags/tag290.xml" Id="Rfe0accf2d4f745c1" /><Relationship Type="http://schemas.openxmlformats.org/officeDocument/2006/relationships/tags" Target="/ppt/slides/tags/tag291.xml" Id="R429275e2b4df47c3" /><Relationship Type="http://schemas.openxmlformats.org/officeDocument/2006/relationships/tags" Target="/ppt/slides/tags/tag292.xml" Id="R2c495fd5800c491a" /><Relationship Type="http://schemas.openxmlformats.org/officeDocument/2006/relationships/tags" Target="/ppt/slides/tags/tag293.xml" Id="R55c1e6eec215490a" /><Relationship Type="http://schemas.openxmlformats.org/officeDocument/2006/relationships/tags" Target="/ppt/slides/tags/tag294.xml" Id="R3b1785a599984f63" /><Relationship Type="http://schemas.openxmlformats.org/officeDocument/2006/relationships/tags" Target="/ppt/slides/tags/tag295.xml" Id="Rb27e179163ee428f" /><Relationship Type="http://schemas.openxmlformats.org/officeDocument/2006/relationships/tags" Target="/ppt/slides/tags/tag296.xml" Id="R1cd953419c5840fd" /><Relationship Type="http://schemas.openxmlformats.org/officeDocument/2006/relationships/tags" Target="/ppt/slides/tags/tag297.xml" Id="Rdb64063c83134f27" /><Relationship Type="http://schemas.openxmlformats.org/officeDocument/2006/relationships/tags" Target="/ppt/slides/tags/tag298.xml" Id="Rc23768a8a4a24566" /><Relationship Type="http://schemas.openxmlformats.org/officeDocument/2006/relationships/tags" Target="/ppt/slides/tags/tag299.xml" Id="Rbf3025f02b744929" /><Relationship Type="http://schemas.openxmlformats.org/officeDocument/2006/relationships/tags" Target="/ppt/slides/tags/tag300.xml" Id="Rc9218741846b4cad" /><Relationship Type="http://schemas.openxmlformats.org/officeDocument/2006/relationships/tags" Target="/ppt/slides/tags/tag301.xml" Id="R281669d8562e4d06" /><Relationship Type="http://schemas.openxmlformats.org/officeDocument/2006/relationships/tags" Target="/ppt/slides/tags/tag302.xml" Id="R517cfb3f176f48dc" /><Relationship Type="http://schemas.openxmlformats.org/officeDocument/2006/relationships/tags" Target="/ppt/slides/tags/tag303.xml" Id="Rd3e15f1e30ee426b" /><Relationship Type="http://schemas.openxmlformats.org/officeDocument/2006/relationships/tags" Target="/ppt/slides/tags/tag304.xml" Id="R827333888b684451" /><Relationship Type="http://schemas.openxmlformats.org/officeDocument/2006/relationships/tags" Target="/ppt/slides/tags/tag305.xml" Id="Ra73ca8343eca4047" /><Relationship Type="http://schemas.openxmlformats.org/officeDocument/2006/relationships/tags" Target="/ppt/slides/tags/tag306.xml" Id="R9592b2a882a54e48" /><Relationship Type="http://schemas.openxmlformats.org/officeDocument/2006/relationships/tags" Target="/ppt/slides/tags/tag307.xml" Id="R1b838ed1e2804b03" /><Relationship Type="http://schemas.openxmlformats.org/officeDocument/2006/relationships/tags" Target="/ppt/slides/tags/tag308.xml" Id="R884c45d3acc24158" /><Relationship Type="http://schemas.openxmlformats.org/officeDocument/2006/relationships/tags" Target="/ppt/slides/tags/tag309.xml" Id="R51a274db51e34503" /><Relationship Type="http://schemas.openxmlformats.org/officeDocument/2006/relationships/tags" Target="/ppt/slides/tags/tag310.xml" Id="R4bab379f7e114d28" /><Relationship Type="http://schemas.openxmlformats.org/officeDocument/2006/relationships/tags" Target="/ppt/slides/tags/tag311.xml" Id="R3ea0bcf333a447bb" /><Relationship Type="http://schemas.openxmlformats.org/officeDocument/2006/relationships/tags" Target="/ppt/slides/tags/tag312.xml" Id="R86d50d1232a64416" /><Relationship Type="http://schemas.openxmlformats.org/officeDocument/2006/relationships/tags" Target="/ppt/slides/tags/tag313.xml" Id="R24c672abe994482e" /><Relationship Type="http://schemas.openxmlformats.org/officeDocument/2006/relationships/tags" Target="/ppt/slides/tags/tag314.xml" Id="R36157ab6bae34d34" /><Relationship Type="http://schemas.openxmlformats.org/officeDocument/2006/relationships/slideLayout" Target="/ppt/slideLayouts/slideLayout3.xml" Id="R160e59e0864d434a" /></Relationships>
</file>

<file path=ppt/slides/_rels/slide7.xml.rels>&#65279;<?xml version="1.0" encoding="utf-8"?><Relationships xmlns="http://schemas.openxmlformats.org/package/2006/relationships"><Relationship Type="http://schemas.openxmlformats.org/officeDocument/2006/relationships/tags" Target="/ppt/slides/tags/tag315.xml" Id="R4e5251963b2342fb" /><Relationship Type="http://schemas.openxmlformats.org/officeDocument/2006/relationships/tags" Target="/ppt/slides/tags/tag316.xml" Id="Rc886ac2b01814a34" /><Relationship Type="http://schemas.openxmlformats.org/officeDocument/2006/relationships/tags" Target="/ppt/slides/tags/tag317.xml" Id="Re3ee5bb4ef4b41d2" /><Relationship Type="http://schemas.openxmlformats.org/officeDocument/2006/relationships/tags" Target="/ppt/slides/tags/tag318.xml" Id="R9fe9b4b42aef45a1" /><Relationship Type="http://schemas.openxmlformats.org/officeDocument/2006/relationships/tags" Target="/ppt/slides/tags/tag319.xml" Id="Rb8f03caa82d44677" /><Relationship Type="http://schemas.openxmlformats.org/officeDocument/2006/relationships/slideLayout" Target="/ppt/slideLayouts/slideLayout1.xml" Id="Rb8c905e4232d41b8" /></Relationships>
</file>

<file path=ppt/slides/_rels/slide8.xml.rels>&#65279;<?xml version="1.0" encoding="utf-8"?><Relationships xmlns="http://schemas.openxmlformats.org/package/2006/relationships"><Relationship Type="http://schemas.openxmlformats.org/officeDocument/2006/relationships/image" Target="/ppt/media/image4.bin" Id="Rb64e5425bfc84f54" /><Relationship Type="http://schemas.openxmlformats.org/officeDocument/2006/relationships/tags" Target="/ppt/slides/tags/tag320.xml" Id="Rd561806a8d1e492c" /><Relationship Type="http://schemas.openxmlformats.org/officeDocument/2006/relationships/tags" Target="/ppt/slides/tags/tag321.xml" Id="R9ab06e58376f475d" /><Relationship Type="http://schemas.openxmlformats.org/officeDocument/2006/relationships/tags" Target="/ppt/slides/tags/tag322.xml" Id="Rdd8a6ed0cc684112" /><Relationship Type="http://schemas.openxmlformats.org/officeDocument/2006/relationships/tags" Target="/ppt/slides/tags/tag323.xml" Id="R8dec2504120f4039" /><Relationship Type="http://schemas.openxmlformats.org/officeDocument/2006/relationships/tags" Target="/ppt/slides/tags/tag324.xml" Id="Rf20d071b12464b28" /><Relationship Type="http://schemas.openxmlformats.org/officeDocument/2006/relationships/tags" Target="/ppt/slides/tags/tag325.xml" Id="R33ca74df057c45c7" /><Relationship Type="http://schemas.openxmlformats.org/officeDocument/2006/relationships/tags" Target="/ppt/slides/tags/tag326.xml" Id="R64234efde44b4cae" /><Relationship Type="http://schemas.openxmlformats.org/officeDocument/2006/relationships/tags" Target="/ppt/slides/tags/tag327.xml" Id="R7fbf589caa4f4435" /><Relationship Type="http://schemas.openxmlformats.org/officeDocument/2006/relationships/tags" Target="/ppt/slides/tags/tag328.xml" Id="Rb790eef480db42ae" /><Relationship Type="http://schemas.openxmlformats.org/officeDocument/2006/relationships/tags" Target="/ppt/slides/tags/tag329.xml" Id="R5077fbe76b8d4518" /><Relationship Type="http://schemas.openxmlformats.org/officeDocument/2006/relationships/tags" Target="/ppt/slides/tags/tag330.xml" Id="Re29880616dc54d7a" /><Relationship Type="http://schemas.openxmlformats.org/officeDocument/2006/relationships/tags" Target="/ppt/slides/tags/tag331.xml" Id="R54a928ea3495482c" /><Relationship Type="http://schemas.openxmlformats.org/officeDocument/2006/relationships/tags" Target="/ppt/slides/tags/tag332.xml" Id="R3a7b8f1510fa4abd" /><Relationship Type="http://schemas.openxmlformats.org/officeDocument/2006/relationships/tags" Target="/ppt/slides/tags/tag333.xml" Id="R6356c7af4acb44bb" /><Relationship Type="http://schemas.openxmlformats.org/officeDocument/2006/relationships/tags" Target="/ppt/slides/tags/tag334.xml" Id="R1b15a2b1b27b4a72" /><Relationship Type="http://schemas.openxmlformats.org/officeDocument/2006/relationships/tags" Target="/ppt/slides/tags/tag335.xml" Id="R4df69ceffe234686" /><Relationship Type="http://schemas.openxmlformats.org/officeDocument/2006/relationships/tags" Target="/ppt/slides/tags/tag336.xml" Id="Re44d1c792e89449c" /><Relationship Type="http://schemas.openxmlformats.org/officeDocument/2006/relationships/tags" Target="/ppt/slides/tags/tag337.xml" Id="R7a19bf1ed49f4aa8" /><Relationship Type="http://schemas.openxmlformats.org/officeDocument/2006/relationships/tags" Target="/ppt/slides/tags/tag338.xml" Id="R0e78baa78037499b" /><Relationship Type="http://schemas.openxmlformats.org/officeDocument/2006/relationships/tags" Target="/ppt/slides/tags/tag339.xml" Id="R399e04006d7243d8" /><Relationship Type="http://schemas.openxmlformats.org/officeDocument/2006/relationships/tags" Target="/ppt/slides/tags/tag340.xml" Id="R9351894f3d264fdb" /><Relationship Type="http://schemas.openxmlformats.org/officeDocument/2006/relationships/tags" Target="/ppt/slides/tags/tag341.xml" Id="Redd59b20c8a24f5f" /><Relationship Type="http://schemas.openxmlformats.org/officeDocument/2006/relationships/tags" Target="/ppt/slides/tags/tag342.xml" Id="R04c886350de040a5" /><Relationship Type="http://schemas.openxmlformats.org/officeDocument/2006/relationships/tags" Target="/ppt/slides/tags/tag343.xml" Id="R080c753b0ff44aae" /><Relationship Type="http://schemas.openxmlformats.org/officeDocument/2006/relationships/tags" Target="/ppt/slides/tags/tag344.xml" Id="R0475167a506f4642" /><Relationship Type="http://schemas.openxmlformats.org/officeDocument/2006/relationships/tags" Target="/ppt/slides/tags/tag345.xml" Id="R98df501333bf41ec" /><Relationship Type="http://schemas.openxmlformats.org/officeDocument/2006/relationships/tags" Target="/ppt/slides/tags/tag346.xml" Id="Rfc0b0920bda7472e" /><Relationship Type="http://schemas.openxmlformats.org/officeDocument/2006/relationships/tags" Target="/ppt/slides/tags/tag347.xml" Id="Rc27d2b00bb22490a" /><Relationship Type="http://schemas.openxmlformats.org/officeDocument/2006/relationships/tags" Target="/ppt/slides/tags/tag348.xml" Id="Rc058c17e826041c8" /><Relationship Type="http://schemas.openxmlformats.org/officeDocument/2006/relationships/tags" Target="/ppt/slides/tags/tag349.xml" Id="Re205db48584045ab" /><Relationship Type="http://schemas.openxmlformats.org/officeDocument/2006/relationships/slideLayout" Target="/ppt/slideLayouts/slideLayout3.xml" Id="R503f206719be4a4c" /></Relationships>
</file>

<file path=ppt/slides/_rels/slide9.xml.rels>&#65279;<?xml version="1.0" encoding="utf-8"?><Relationships xmlns="http://schemas.openxmlformats.org/package/2006/relationships"><Relationship Type="http://schemas.openxmlformats.org/officeDocument/2006/relationships/image" Target="/ppt/media/image4.bin" Id="R68d458d0d5ef450e" /><Relationship Type="http://schemas.openxmlformats.org/officeDocument/2006/relationships/tags" Target="/ppt/slides/tags/tag350.xml" Id="R79cbb78782264da3" /><Relationship Type="http://schemas.openxmlformats.org/officeDocument/2006/relationships/tags" Target="/ppt/slides/tags/tag351.xml" Id="R86a5bf561cd4447d" /><Relationship Type="http://schemas.openxmlformats.org/officeDocument/2006/relationships/tags" Target="/ppt/slides/tags/tag352.xml" Id="Reeacfc8b77bd46c6" /><Relationship Type="http://schemas.openxmlformats.org/officeDocument/2006/relationships/tags" Target="/ppt/slides/tags/tag353.xml" Id="R1ff36451e6464f61" /><Relationship Type="http://schemas.openxmlformats.org/officeDocument/2006/relationships/tags" Target="/ppt/slides/tags/tag354.xml" Id="R2452471461c84f98" /><Relationship Type="http://schemas.openxmlformats.org/officeDocument/2006/relationships/tags" Target="/ppt/slides/tags/tag355.xml" Id="Rcad9a2e45ba647ce" /><Relationship Type="http://schemas.openxmlformats.org/officeDocument/2006/relationships/tags" Target="/ppt/slides/tags/tag356.xml" Id="Rf7a36c346d154c12" /><Relationship Type="http://schemas.openxmlformats.org/officeDocument/2006/relationships/slideLayout" Target="/ppt/slideLayouts/slideLayout3.xml" Id="R11b20de0f17c4efc" /></Relationships>
</file>

<file path=ppt/slides/charts/_rels/chart1.xml.rels>&#65279;<?xml version="1.0" encoding="utf-8"?><Relationships xmlns="http://schemas.openxmlformats.org/package/2006/relationships"><Relationship Type="http://schemas.openxmlformats.org/officeDocument/2006/relationships/package" Target="/ppt/slides/charts/embeddings/package.bin" Id="R26784baed9044400" /></Relationships>
</file>

<file path=ppt/slides/charts/_rels/chart2.xml.rels>&#65279;<?xml version="1.0" encoding="utf-8"?><Relationships xmlns="http://schemas.openxmlformats.org/package/2006/relationships"><Relationship Type="http://schemas.openxmlformats.org/officeDocument/2006/relationships/package" Target="/ppt/slides/charts/embeddings/package2.bin" Id="Rea0a738bd85e4208" /></Relationships>
</file>

<file path=ppt/slides/charts/_rels/chart3.xml.rels>&#65279;<?xml version="1.0" encoding="utf-8"?><Relationships xmlns="http://schemas.openxmlformats.org/package/2006/relationships"><Relationship Type="http://schemas.openxmlformats.org/officeDocument/2006/relationships/package" Target="/ppt/slides/charts/embeddings/package3.bin" Id="R542f032801bd463d" /></Relationships>
</file>

<file path=ppt/slides/charts/_rels/chart4.xml.rels>&#65279;<?xml version="1.0" encoding="utf-8"?><Relationships xmlns="http://schemas.openxmlformats.org/package/2006/relationships"><Relationship Type="http://schemas.openxmlformats.org/officeDocument/2006/relationships/package" Target="/ppt/slides/charts/embeddings/package4.bin" Id="Re2d0f70cbd3b44d9" /></Relationships>
</file>

<file path=ppt/slides/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CA000F"/>
            </a:solidFill>
            <a:ln w="19050">
              <a:noFill/>
            </a:ln>
          </c:spPr>
          <c:dPt>
            <c:idx val="0"/>
            <c:bubble3D val="0"/>
            <c:spPr>
              <a:solidFill>
                <a:schemeClr val="accent1"/>
              </a:solidFill>
              <a:ln w="19050">
                <a:noFill/>
              </a:ln>
              <a:effectLst/>
            </c:spPr>
            <c:extLst>
              <c:ext xmlns:c16="http://schemas.microsoft.com/office/drawing/2014/chart" uri="{C3380CC4-5D6E-409C-BE32-E72D297353CC}">
                <c16:uniqueId val="{00000001-9317-4C4D-9AB7-81D88063AE92}"/>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9317-4C4D-9AB7-81D88063AE92}"/>
              </c:ext>
            </c:extLst>
          </c:dPt>
          <c:cat>
            <c:strRef>
              <c:f>Sheet1!$A$2:$A$3</c:f>
              <c:strCache>
                <c:ptCount val="2"/>
                <c:pt idx="0">
                  <c:v>第一季度</c:v>
                </c:pt>
                <c:pt idx="1">
                  <c:v>第二季度</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9317-4C4D-9AB7-81D88063AE92}"/>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defRPr>
      </a:pPr>
      <a:endParaRPr lang="zh-CN"/>
    </a:p>
  </c:txPr>
  <c:externalData r:id="R26784baed9044400">
    <c:autoUpdate val="0"/>
  </c:externalData>
</c:chartSpace>
</file>

<file path=ppt/slides/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a:ln w="19050">
              <a:noFill/>
            </a:ln>
          </c:spPr>
          <c:dPt>
            <c:idx val="0"/>
            <c:bubble3D val="0"/>
            <c:spPr>
              <a:solidFill>
                <a:schemeClr val="accent2"/>
              </a:solidFill>
              <a:ln w="19050">
                <a:noFill/>
              </a:ln>
              <a:effectLst/>
            </c:spPr>
            <c:extLst>
              <c:ext xmlns:c16="http://schemas.microsoft.com/office/drawing/2014/chart" uri="{C3380CC4-5D6E-409C-BE32-E72D297353CC}">
                <c16:uniqueId val="{00000001-BF9F-463E-A66A-94488E68107E}"/>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BF9F-463E-A66A-94488E68107E}"/>
              </c:ext>
            </c:extLst>
          </c:dPt>
          <c:cat>
            <c:strRef>
              <c:f>Sheet1!$A$2:$A$3</c:f>
              <c:strCache>
                <c:ptCount val="2"/>
                <c:pt idx="0">
                  <c:v>第一季度</c:v>
                </c:pt>
                <c:pt idx="1">
                  <c:v>第二季度</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BF9F-463E-A66A-94488E68107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defRPr>
      </a:pPr>
      <a:endParaRPr lang="zh-CN"/>
    </a:p>
  </c:txPr>
  <c:externalData r:id="Rea0a738bd85e4208">
    <c:autoUpdate val="0"/>
  </c:externalData>
</c:chartSpace>
</file>

<file path=ppt/slides/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accent3"/>
              </a:solidFill>
              <a:ln w="19050">
                <a:noFill/>
              </a:ln>
              <a:effectLst/>
            </c:spPr>
            <c:extLst>
              <c:ext xmlns:c16="http://schemas.microsoft.com/office/drawing/2014/chart" uri="{C3380CC4-5D6E-409C-BE32-E72D297353CC}">
                <c16:uniqueId val="{00000001-B466-4A64-B393-DC10284CF0FE}"/>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B466-4A64-B393-DC10284CF0FE}"/>
              </c:ext>
            </c:extLst>
          </c:dPt>
          <c:cat>
            <c:strRef>
              <c:f>Sheet1!$A$2:$A$3</c:f>
              <c:strCache>
                <c:ptCount val="2"/>
                <c:pt idx="0">
                  <c:v>第一季度</c:v>
                </c:pt>
                <c:pt idx="1">
                  <c:v>第二季度</c:v>
                </c:pt>
              </c:strCache>
            </c:strRef>
          </c:cat>
          <c:val>
            <c:numRef>
              <c:f>Sheet1!$B$2:$B$3</c:f>
              <c:numCache>
                <c:formatCode>General</c:formatCode>
                <c:ptCount val="2"/>
                <c:pt idx="0">
                  <c:v>6.9</c:v>
                </c:pt>
                <c:pt idx="1">
                  <c:v>3.1</c:v>
                </c:pt>
              </c:numCache>
            </c:numRef>
          </c:val>
          <c:extLst>
            <c:ext xmlns:c16="http://schemas.microsoft.com/office/drawing/2014/chart" uri="{C3380CC4-5D6E-409C-BE32-E72D297353CC}">
              <c16:uniqueId val="{00000004-B466-4A64-B393-DC10284CF0F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defRPr>
      </a:pPr>
      <a:endParaRPr lang="zh-CN"/>
    </a:p>
  </c:txPr>
  <c:externalData r:id="R542f032801bd463d">
    <c:autoUpdate val="0"/>
  </c:externalData>
</c:chartSpace>
</file>

<file path=ppt/slides/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a:ln w="19050">
              <a:noFill/>
            </a:ln>
          </c:spPr>
          <c:dPt>
            <c:idx val="0"/>
            <c:bubble3D val="0"/>
            <c:spPr>
              <a:solidFill>
                <a:schemeClr val="accent6"/>
              </a:solidFill>
              <a:ln w="19050">
                <a:noFill/>
              </a:ln>
              <a:effectLst/>
            </c:spPr>
            <c:extLst>
              <c:ext xmlns:c16="http://schemas.microsoft.com/office/drawing/2014/chart" uri="{C3380CC4-5D6E-409C-BE32-E72D297353CC}">
                <c16:uniqueId val="{00000001-C06C-4579-B200-0E81E8943454}"/>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C06C-4579-B200-0E81E8943454}"/>
              </c:ext>
            </c:extLst>
          </c:dPt>
          <c:cat>
            <c:strRef>
              <c:f>Sheet1!$A$2:$A$3</c:f>
              <c:strCache>
                <c:ptCount val="2"/>
                <c:pt idx="0">
                  <c:v>第一季度</c:v>
                </c:pt>
                <c:pt idx="1">
                  <c:v>第二季度</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C06C-4579-B200-0E81E894345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思源宋体 CN Heavy" panose="02020900000000000000" charset="-122"/>
          <a:ea typeface="思源宋体 CN Heavy" panose="02020900000000000000" charset="-122"/>
          <a:cs typeface="思源宋体 CN Heavy" panose="02020900000000000000" charset="-122"/>
          <a:sym typeface="思源宋体 CN Heavy" panose="02020900000000000000" charset="-122"/>
        </a:defRPr>
      </a:pPr>
      <a:endParaRPr lang="zh-CN"/>
    </a:p>
  </c:txPr>
  <c:externalData r:id="Re2d0f70cbd3b44d9">
    <c:autoUpdate val="0"/>
  </c:externalData>
</c:chartSpace>
</file>

<file path=ppt/slides/slide1.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层 11"/>
          <p:cNvPicPr>
            <a:picLocks noChangeAspect="1"/>
          </p:cNvPicPr>
          <p:nvPr/>
        </p:nvPicPr>
        <p:blipFill>
          <a:blip r:embed="Ra86e48d75ec94020"/>
          <a:stretch>
            <a:fillRect/>
          </a:stretch>
        </p:blipFill>
        <p:spPr>
          <a:xfrm>
            <a:off x="1053424" y="3700393"/>
            <a:ext cx="662247" cy="703283"/>
          </a:xfrm>
          <a:prstGeom prst="rect">
            <a:avLst/>
          </a:prstGeom>
        </p:spPr>
      </p:pic>
      <p:pic>
        <p:nvPicPr>
          <p:cNvPr id="3" name="图片 2"/>
          <p:cNvPicPr>
            <a:picLocks noChangeAspect="1"/>
          </p:cNvPicPr>
          <p:nvPr/>
        </p:nvPicPr>
        <p:blipFill>
          <a:blip r:embed="R8b9792a2570b41c1"/>
          <a:stretch>
            <a:fillRect/>
          </a:stretch>
        </p:blipFill>
        <p:spPr>
          <a:xfrm>
            <a:off x="2418888" y="4604742"/>
            <a:ext cx="1935161" cy="1546225"/>
          </a:xfrm>
          <a:prstGeom prst="rect">
            <a:avLst/>
          </a:prstGeom>
          <a:noFill/>
          <a:ln w="9525">
            <a:noFill/>
          </a:ln>
        </p:spPr>
      </p:pic>
      <p:sp>
        <p:nvSpPr>
          <p:cNvPr id="4" name="矩形 3"/>
          <p:cNvSpPr/>
          <p:nvPr>
            <p:custDataLst>
              <p:tags r:id="Refa5246210184fdc"/>
            </p:custDataLst>
          </p:nvPr>
        </p:nvSpPr>
        <p:spPr>
          <a:xfrm rot="16200000">
            <a:off x="5734200" y="-1267521"/>
            <a:ext cx="1069315" cy="8285254"/>
          </a:xfrm>
          <a:prstGeom prst="rect">
            <a:avLst/>
          </a:prstGeom>
          <a:noFill/>
          <a:ln w="12700">
            <a:solidFill>
              <a:schemeClr val="accent5">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rtlCol="0" anchor="ctr"/>
          <a:lstStyle/>
          <a:p>
            <a:pPr algn="ctr"/>
            <a:endParaRPr lang="zh-CN" altLang="en-US">
              <a:solidFill>
                <a:srgbClr val="2C3F46"/>
              </a:solidFill>
              <a:latin typeface="演示春风楷" panose="00000500000000000000" pitchFamily="2" charset="-122"/>
              <a:ea typeface="演示春风楷" panose="00000500000000000000" pitchFamily="2" charset="-122"/>
            </a:endParaRPr>
          </a:p>
        </p:txBody>
      </p:sp>
      <p:sp>
        <p:nvSpPr>
          <p:cNvPr id="5" name="任意多边形 43"/>
          <p:cNvSpPr/>
          <p:nvPr>
            <p:custDataLst>
              <p:tags r:id="R5905209ccf7a4aac"/>
            </p:custDataLst>
          </p:nvPr>
        </p:nvSpPr>
        <p:spPr>
          <a:xfrm flipV="1">
            <a:off x="2341757" y="1860374"/>
            <a:ext cx="1118234" cy="266700"/>
          </a:xfrm>
          <a:custGeom>
            <a:avLst/>
            <a:gdLst>
              <a:gd name="connsiteX0" fmla="*/ 3538712 w 5891463"/>
              <a:gd name="connsiteY0" fmla="*/ 0 h 713287"/>
              <a:gd name="connsiteX1" fmla="*/ 5891463 w 5891463"/>
              <a:gd name="connsiteY1" fmla="*/ 0 h 713287"/>
              <a:gd name="connsiteX2" fmla="*/ 5891463 w 5891463"/>
              <a:gd name="connsiteY2" fmla="*/ 45719 h 713287"/>
              <a:gd name="connsiteX3" fmla="*/ 4651667 w 5891463"/>
              <a:gd name="connsiteY3" fmla="*/ 45719 h 713287"/>
              <a:gd name="connsiteX4" fmla="*/ 4651667 w 5891463"/>
              <a:gd name="connsiteY4" fmla="*/ 49137 h 713287"/>
              <a:gd name="connsiteX5" fmla="*/ 3291824 w 5891463"/>
              <a:gd name="connsiteY5" fmla="*/ 49137 h 713287"/>
              <a:gd name="connsiteX6" fmla="*/ 1928977 w 5891463"/>
              <a:gd name="connsiteY6" fmla="*/ 49137 h 713287"/>
              <a:gd name="connsiteX7" fmla="*/ 1778305 w 5891463"/>
              <a:gd name="connsiteY7" fmla="*/ 135634 h 713287"/>
              <a:gd name="connsiteX8" fmla="*/ 1765454 w 5891463"/>
              <a:gd name="connsiteY8" fmla="*/ 190761 h 713287"/>
              <a:gd name="connsiteX9" fmla="*/ 1778305 w 5891463"/>
              <a:gd name="connsiteY9" fmla="*/ 245889 h 713287"/>
              <a:gd name="connsiteX10" fmla="*/ 1928977 w 5891463"/>
              <a:gd name="connsiteY10" fmla="*/ 332387 h 713287"/>
              <a:gd name="connsiteX11" fmla="*/ 2167660 w 5891463"/>
              <a:gd name="connsiteY11" fmla="*/ 332387 h 713287"/>
              <a:gd name="connsiteX12" fmla="*/ 2167660 w 5891463"/>
              <a:gd name="connsiteY12" fmla="*/ 331761 h 713287"/>
              <a:gd name="connsiteX13" fmla="*/ 3793525 w 5891463"/>
              <a:gd name="connsiteY13" fmla="*/ 331761 h 713287"/>
              <a:gd name="connsiteX14" fmla="*/ 4013782 w 5891463"/>
              <a:gd name="connsiteY14" fmla="*/ 522521 h 713287"/>
              <a:gd name="connsiteX15" fmla="*/ 3793525 w 5891463"/>
              <a:gd name="connsiteY15" fmla="*/ 713283 h 713287"/>
              <a:gd name="connsiteX16" fmla="*/ 2352751 w 5891463"/>
              <a:gd name="connsiteY16" fmla="*/ 713283 h 713287"/>
              <a:gd name="connsiteX17" fmla="*/ 2352751 w 5891463"/>
              <a:gd name="connsiteY17" fmla="*/ 713287 h 713287"/>
              <a:gd name="connsiteX18" fmla="*/ 0 w 5891463"/>
              <a:gd name="connsiteY18" fmla="*/ 713287 h 713287"/>
              <a:gd name="connsiteX19" fmla="*/ 0 w 5891463"/>
              <a:gd name="connsiteY19" fmla="*/ 667568 h 713287"/>
              <a:gd name="connsiteX20" fmla="*/ 884428 w 5891463"/>
              <a:gd name="connsiteY20" fmla="*/ 667568 h 713287"/>
              <a:gd name="connsiteX21" fmla="*/ 884428 w 5891463"/>
              <a:gd name="connsiteY21" fmla="*/ 664147 h 713287"/>
              <a:gd name="connsiteX22" fmla="*/ 2244271 w 5891463"/>
              <a:gd name="connsiteY22" fmla="*/ 664147 h 713287"/>
              <a:gd name="connsiteX23" fmla="*/ 3649155 w 5891463"/>
              <a:gd name="connsiteY23" fmla="*/ 664147 h 713287"/>
              <a:gd name="connsiteX24" fmla="*/ 3799827 w 5891463"/>
              <a:gd name="connsiteY24" fmla="*/ 577648 h 713287"/>
              <a:gd name="connsiteX25" fmla="*/ 3812678 w 5891463"/>
              <a:gd name="connsiteY25" fmla="*/ 522521 h 713287"/>
              <a:gd name="connsiteX26" fmla="*/ 3799827 w 5891463"/>
              <a:gd name="connsiteY26" fmla="*/ 467394 h 713287"/>
              <a:gd name="connsiteX27" fmla="*/ 3649155 w 5891463"/>
              <a:gd name="connsiteY27" fmla="*/ 380896 h 713287"/>
              <a:gd name="connsiteX28" fmla="*/ 3410471 w 5891463"/>
              <a:gd name="connsiteY28" fmla="*/ 380896 h 713287"/>
              <a:gd name="connsiteX29" fmla="*/ 3410471 w 5891463"/>
              <a:gd name="connsiteY29" fmla="*/ 381523 h 713287"/>
              <a:gd name="connsiteX30" fmla="*/ 1784606 w 5891463"/>
              <a:gd name="connsiteY30" fmla="*/ 381523 h 713287"/>
              <a:gd name="connsiteX31" fmla="*/ 1564350 w 5891463"/>
              <a:gd name="connsiteY31" fmla="*/ 190761 h 713287"/>
              <a:gd name="connsiteX32" fmla="*/ 1784606 w 5891463"/>
              <a:gd name="connsiteY32" fmla="*/ 1 h 713287"/>
              <a:gd name="connsiteX33" fmla="*/ 3291824 w 5891463"/>
              <a:gd name="connsiteY33" fmla="*/ 1 h 713287"/>
              <a:gd name="connsiteX34" fmla="*/ 3410471 w 5891463"/>
              <a:gd name="connsiteY34" fmla="*/ 1 h 713287"/>
              <a:gd name="connsiteX35" fmla="*/ 3538712 w 5891463"/>
              <a:gd name="connsiteY35" fmla="*/ 1 h 71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91463" h="713287">
                <a:moveTo>
                  <a:pt x="3538712" y="0"/>
                </a:moveTo>
                <a:lnTo>
                  <a:pt x="5891463" y="0"/>
                </a:lnTo>
                <a:lnTo>
                  <a:pt x="5891463" y="45719"/>
                </a:lnTo>
                <a:lnTo>
                  <a:pt x="4651667" y="45719"/>
                </a:lnTo>
                <a:lnTo>
                  <a:pt x="4651667" y="49137"/>
                </a:lnTo>
                <a:lnTo>
                  <a:pt x="3291824" y="49137"/>
                </a:lnTo>
                <a:lnTo>
                  <a:pt x="1928977" y="49137"/>
                </a:lnTo>
                <a:cubicBezTo>
                  <a:pt x="1861244" y="49137"/>
                  <a:pt x="1803129" y="84804"/>
                  <a:pt x="1778305" y="135634"/>
                </a:cubicBezTo>
                <a:lnTo>
                  <a:pt x="1765454" y="190761"/>
                </a:lnTo>
                <a:lnTo>
                  <a:pt x="1778305" y="245889"/>
                </a:lnTo>
                <a:cubicBezTo>
                  <a:pt x="1803129" y="296721"/>
                  <a:pt x="1861244" y="332387"/>
                  <a:pt x="1928977" y="332387"/>
                </a:cubicBezTo>
                <a:lnTo>
                  <a:pt x="2167660" y="332387"/>
                </a:lnTo>
                <a:lnTo>
                  <a:pt x="2167660" y="331761"/>
                </a:lnTo>
                <a:lnTo>
                  <a:pt x="3793525" y="331761"/>
                </a:lnTo>
                <a:cubicBezTo>
                  <a:pt x="3915169" y="331761"/>
                  <a:pt x="4013782" y="417167"/>
                  <a:pt x="4013782" y="522521"/>
                </a:cubicBezTo>
                <a:cubicBezTo>
                  <a:pt x="4013782" y="627877"/>
                  <a:pt x="3915169" y="713283"/>
                  <a:pt x="3793525" y="713283"/>
                </a:cubicBezTo>
                <a:lnTo>
                  <a:pt x="2352751" y="713283"/>
                </a:lnTo>
                <a:lnTo>
                  <a:pt x="2352751" y="713287"/>
                </a:lnTo>
                <a:lnTo>
                  <a:pt x="0" y="713287"/>
                </a:lnTo>
                <a:lnTo>
                  <a:pt x="0" y="667568"/>
                </a:lnTo>
                <a:lnTo>
                  <a:pt x="884428" y="667568"/>
                </a:lnTo>
                <a:lnTo>
                  <a:pt x="884428" y="664147"/>
                </a:lnTo>
                <a:lnTo>
                  <a:pt x="2244271" y="664147"/>
                </a:lnTo>
                <a:lnTo>
                  <a:pt x="3649155" y="664147"/>
                </a:lnTo>
                <a:cubicBezTo>
                  <a:pt x="3716888" y="664147"/>
                  <a:pt x="3775004" y="628480"/>
                  <a:pt x="3799827" y="577648"/>
                </a:cubicBezTo>
                <a:lnTo>
                  <a:pt x="3812678" y="522521"/>
                </a:lnTo>
                <a:lnTo>
                  <a:pt x="3799827" y="467394"/>
                </a:lnTo>
                <a:cubicBezTo>
                  <a:pt x="3775004" y="416563"/>
                  <a:pt x="3716888" y="380896"/>
                  <a:pt x="3649155" y="380896"/>
                </a:cubicBezTo>
                <a:lnTo>
                  <a:pt x="3410471" y="380896"/>
                </a:lnTo>
                <a:lnTo>
                  <a:pt x="3410471" y="381523"/>
                </a:lnTo>
                <a:lnTo>
                  <a:pt x="1784606" y="381523"/>
                </a:lnTo>
                <a:cubicBezTo>
                  <a:pt x="1662962" y="381523"/>
                  <a:pt x="1564350" y="296117"/>
                  <a:pt x="1564350" y="190761"/>
                </a:cubicBezTo>
                <a:cubicBezTo>
                  <a:pt x="1564350" y="85407"/>
                  <a:pt x="1662962" y="1"/>
                  <a:pt x="1784606" y="1"/>
                </a:cubicBezTo>
                <a:lnTo>
                  <a:pt x="3291824" y="1"/>
                </a:lnTo>
                <a:lnTo>
                  <a:pt x="3410471" y="1"/>
                </a:lnTo>
                <a:lnTo>
                  <a:pt x="3538712" y="1"/>
                </a:lnTo>
                <a:close/>
              </a:path>
            </a:pathLst>
          </a:custGeom>
          <a:solidFill>
            <a:schemeClr val="lt1"/>
          </a:solidFill>
          <a:ln w="12700" cap="flat" cmpd="sng" algn="ctr">
            <a:noFill/>
            <a:prstDash val="solid"/>
            <a:miter lim="800000"/>
          </a:ln>
          <a:effectLst/>
        </p:spPr>
        <p:txBody>
          <a:bodyPr lIns="91422" tIns="45710" rIns="91422" bIns="4571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endParaRPr lang="zh-CN" altLang="en-US" sz="1900" kern="0">
              <a:solidFill>
                <a:prstClr val="white"/>
              </a:solidFill>
              <a:latin typeface="演示春风楷" panose="00000500000000000000" pitchFamily="2" charset="-122"/>
              <a:ea typeface="宋体" panose="02010600030101010101" pitchFamily="2" charset="-122"/>
            </a:endParaRPr>
          </a:p>
        </p:txBody>
      </p:sp>
      <p:sp>
        <p:nvSpPr>
          <p:cNvPr id="6" name="任意多边形 44"/>
          <p:cNvSpPr/>
          <p:nvPr>
            <p:custDataLst>
              <p:tags r:id="R873cdac3d966489c"/>
            </p:custDataLst>
          </p:nvPr>
        </p:nvSpPr>
        <p:spPr>
          <a:xfrm flipV="1">
            <a:off x="2126231" y="3511733"/>
            <a:ext cx="946150" cy="226060"/>
          </a:xfrm>
          <a:custGeom>
            <a:avLst/>
            <a:gdLst>
              <a:gd name="connsiteX0" fmla="*/ 3538712 w 5891463"/>
              <a:gd name="connsiteY0" fmla="*/ 0 h 713287"/>
              <a:gd name="connsiteX1" fmla="*/ 5891463 w 5891463"/>
              <a:gd name="connsiteY1" fmla="*/ 0 h 713287"/>
              <a:gd name="connsiteX2" fmla="*/ 5891463 w 5891463"/>
              <a:gd name="connsiteY2" fmla="*/ 45719 h 713287"/>
              <a:gd name="connsiteX3" fmla="*/ 4651667 w 5891463"/>
              <a:gd name="connsiteY3" fmla="*/ 45719 h 713287"/>
              <a:gd name="connsiteX4" fmla="*/ 4651667 w 5891463"/>
              <a:gd name="connsiteY4" fmla="*/ 49137 h 713287"/>
              <a:gd name="connsiteX5" fmla="*/ 3291824 w 5891463"/>
              <a:gd name="connsiteY5" fmla="*/ 49137 h 713287"/>
              <a:gd name="connsiteX6" fmla="*/ 1928977 w 5891463"/>
              <a:gd name="connsiteY6" fmla="*/ 49137 h 713287"/>
              <a:gd name="connsiteX7" fmla="*/ 1778305 w 5891463"/>
              <a:gd name="connsiteY7" fmla="*/ 135634 h 713287"/>
              <a:gd name="connsiteX8" fmla="*/ 1765454 w 5891463"/>
              <a:gd name="connsiteY8" fmla="*/ 190761 h 713287"/>
              <a:gd name="connsiteX9" fmla="*/ 1778305 w 5891463"/>
              <a:gd name="connsiteY9" fmla="*/ 245889 h 713287"/>
              <a:gd name="connsiteX10" fmla="*/ 1928977 w 5891463"/>
              <a:gd name="connsiteY10" fmla="*/ 332387 h 713287"/>
              <a:gd name="connsiteX11" fmla="*/ 2167660 w 5891463"/>
              <a:gd name="connsiteY11" fmla="*/ 332387 h 713287"/>
              <a:gd name="connsiteX12" fmla="*/ 2167660 w 5891463"/>
              <a:gd name="connsiteY12" fmla="*/ 331761 h 713287"/>
              <a:gd name="connsiteX13" fmla="*/ 3793525 w 5891463"/>
              <a:gd name="connsiteY13" fmla="*/ 331761 h 713287"/>
              <a:gd name="connsiteX14" fmla="*/ 4013782 w 5891463"/>
              <a:gd name="connsiteY14" fmla="*/ 522521 h 713287"/>
              <a:gd name="connsiteX15" fmla="*/ 3793525 w 5891463"/>
              <a:gd name="connsiteY15" fmla="*/ 713283 h 713287"/>
              <a:gd name="connsiteX16" fmla="*/ 2352751 w 5891463"/>
              <a:gd name="connsiteY16" fmla="*/ 713283 h 713287"/>
              <a:gd name="connsiteX17" fmla="*/ 2352751 w 5891463"/>
              <a:gd name="connsiteY17" fmla="*/ 713287 h 713287"/>
              <a:gd name="connsiteX18" fmla="*/ 0 w 5891463"/>
              <a:gd name="connsiteY18" fmla="*/ 713287 h 713287"/>
              <a:gd name="connsiteX19" fmla="*/ 0 w 5891463"/>
              <a:gd name="connsiteY19" fmla="*/ 667568 h 713287"/>
              <a:gd name="connsiteX20" fmla="*/ 884428 w 5891463"/>
              <a:gd name="connsiteY20" fmla="*/ 667568 h 713287"/>
              <a:gd name="connsiteX21" fmla="*/ 884428 w 5891463"/>
              <a:gd name="connsiteY21" fmla="*/ 664147 h 713287"/>
              <a:gd name="connsiteX22" fmla="*/ 2244271 w 5891463"/>
              <a:gd name="connsiteY22" fmla="*/ 664147 h 713287"/>
              <a:gd name="connsiteX23" fmla="*/ 3649155 w 5891463"/>
              <a:gd name="connsiteY23" fmla="*/ 664147 h 713287"/>
              <a:gd name="connsiteX24" fmla="*/ 3799827 w 5891463"/>
              <a:gd name="connsiteY24" fmla="*/ 577648 h 713287"/>
              <a:gd name="connsiteX25" fmla="*/ 3812678 w 5891463"/>
              <a:gd name="connsiteY25" fmla="*/ 522521 h 713287"/>
              <a:gd name="connsiteX26" fmla="*/ 3799827 w 5891463"/>
              <a:gd name="connsiteY26" fmla="*/ 467394 h 713287"/>
              <a:gd name="connsiteX27" fmla="*/ 3649155 w 5891463"/>
              <a:gd name="connsiteY27" fmla="*/ 380896 h 713287"/>
              <a:gd name="connsiteX28" fmla="*/ 3410471 w 5891463"/>
              <a:gd name="connsiteY28" fmla="*/ 380896 h 713287"/>
              <a:gd name="connsiteX29" fmla="*/ 3410471 w 5891463"/>
              <a:gd name="connsiteY29" fmla="*/ 381523 h 713287"/>
              <a:gd name="connsiteX30" fmla="*/ 1784606 w 5891463"/>
              <a:gd name="connsiteY30" fmla="*/ 381523 h 713287"/>
              <a:gd name="connsiteX31" fmla="*/ 1564350 w 5891463"/>
              <a:gd name="connsiteY31" fmla="*/ 190761 h 713287"/>
              <a:gd name="connsiteX32" fmla="*/ 1784606 w 5891463"/>
              <a:gd name="connsiteY32" fmla="*/ 1 h 713287"/>
              <a:gd name="connsiteX33" fmla="*/ 3291824 w 5891463"/>
              <a:gd name="connsiteY33" fmla="*/ 1 h 713287"/>
              <a:gd name="connsiteX34" fmla="*/ 3410471 w 5891463"/>
              <a:gd name="connsiteY34" fmla="*/ 1 h 713287"/>
              <a:gd name="connsiteX35" fmla="*/ 3538712 w 5891463"/>
              <a:gd name="connsiteY35" fmla="*/ 1 h 71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91463" h="713287">
                <a:moveTo>
                  <a:pt x="3538712" y="0"/>
                </a:moveTo>
                <a:lnTo>
                  <a:pt x="5891463" y="0"/>
                </a:lnTo>
                <a:lnTo>
                  <a:pt x="5891463" y="45719"/>
                </a:lnTo>
                <a:lnTo>
                  <a:pt x="4651667" y="45719"/>
                </a:lnTo>
                <a:lnTo>
                  <a:pt x="4651667" y="49137"/>
                </a:lnTo>
                <a:lnTo>
                  <a:pt x="3291824" y="49137"/>
                </a:lnTo>
                <a:lnTo>
                  <a:pt x="1928977" y="49137"/>
                </a:lnTo>
                <a:cubicBezTo>
                  <a:pt x="1861244" y="49137"/>
                  <a:pt x="1803129" y="84804"/>
                  <a:pt x="1778305" y="135634"/>
                </a:cubicBezTo>
                <a:lnTo>
                  <a:pt x="1765454" y="190761"/>
                </a:lnTo>
                <a:lnTo>
                  <a:pt x="1778305" y="245889"/>
                </a:lnTo>
                <a:cubicBezTo>
                  <a:pt x="1803129" y="296721"/>
                  <a:pt x="1861244" y="332387"/>
                  <a:pt x="1928977" y="332387"/>
                </a:cubicBezTo>
                <a:lnTo>
                  <a:pt x="2167660" y="332387"/>
                </a:lnTo>
                <a:lnTo>
                  <a:pt x="2167660" y="331761"/>
                </a:lnTo>
                <a:lnTo>
                  <a:pt x="3793525" y="331761"/>
                </a:lnTo>
                <a:cubicBezTo>
                  <a:pt x="3915169" y="331761"/>
                  <a:pt x="4013782" y="417167"/>
                  <a:pt x="4013782" y="522521"/>
                </a:cubicBezTo>
                <a:cubicBezTo>
                  <a:pt x="4013782" y="627877"/>
                  <a:pt x="3915169" y="713283"/>
                  <a:pt x="3793525" y="713283"/>
                </a:cubicBezTo>
                <a:lnTo>
                  <a:pt x="2352751" y="713283"/>
                </a:lnTo>
                <a:lnTo>
                  <a:pt x="2352751" y="713287"/>
                </a:lnTo>
                <a:lnTo>
                  <a:pt x="0" y="713287"/>
                </a:lnTo>
                <a:lnTo>
                  <a:pt x="0" y="667568"/>
                </a:lnTo>
                <a:lnTo>
                  <a:pt x="884428" y="667568"/>
                </a:lnTo>
                <a:lnTo>
                  <a:pt x="884428" y="664147"/>
                </a:lnTo>
                <a:lnTo>
                  <a:pt x="2244271" y="664147"/>
                </a:lnTo>
                <a:lnTo>
                  <a:pt x="3649155" y="664147"/>
                </a:lnTo>
                <a:cubicBezTo>
                  <a:pt x="3716888" y="664147"/>
                  <a:pt x="3775004" y="628480"/>
                  <a:pt x="3799827" y="577648"/>
                </a:cubicBezTo>
                <a:lnTo>
                  <a:pt x="3812678" y="522521"/>
                </a:lnTo>
                <a:lnTo>
                  <a:pt x="3799827" y="467394"/>
                </a:lnTo>
                <a:cubicBezTo>
                  <a:pt x="3775004" y="416563"/>
                  <a:pt x="3716888" y="380896"/>
                  <a:pt x="3649155" y="380896"/>
                </a:cubicBezTo>
                <a:lnTo>
                  <a:pt x="3410471" y="380896"/>
                </a:lnTo>
                <a:lnTo>
                  <a:pt x="3410471" y="381523"/>
                </a:lnTo>
                <a:lnTo>
                  <a:pt x="1784606" y="381523"/>
                </a:lnTo>
                <a:cubicBezTo>
                  <a:pt x="1662962" y="381523"/>
                  <a:pt x="1564350" y="296117"/>
                  <a:pt x="1564350" y="190761"/>
                </a:cubicBezTo>
                <a:cubicBezTo>
                  <a:pt x="1564350" y="85407"/>
                  <a:pt x="1662962" y="1"/>
                  <a:pt x="1784606" y="1"/>
                </a:cubicBezTo>
                <a:lnTo>
                  <a:pt x="3291824" y="1"/>
                </a:lnTo>
                <a:lnTo>
                  <a:pt x="3410471" y="1"/>
                </a:lnTo>
                <a:lnTo>
                  <a:pt x="3538712" y="1"/>
                </a:lnTo>
                <a:close/>
              </a:path>
            </a:pathLst>
          </a:custGeom>
          <a:solidFill>
            <a:schemeClr val="lt1"/>
          </a:solidFill>
          <a:ln w="12700" cap="flat" cmpd="sng" algn="ctr">
            <a:noFill/>
            <a:prstDash val="solid"/>
            <a:miter lim="800000"/>
          </a:ln>
          <a:effectLst/>
        </p:spPr>
        <p:txBody>
          <a:bodyPr lIns="91422" tIns="45710" rIns="91422" bIns="4571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endParaRPr lang="zh-CN" altLang="en-US" sz="1900" kern="0">
              <a:solidFill>
                <a:prstClr val="white"/>
              </a:solidFill>
              <a:latin typeface="演示春风楷" panose="00000500000000000000" pitchFamily="2" charset="-122"/>
              <a:ea typeface="宋体" panose="02010600030101010101" pitchFamily="2" charset="-122"/>
            </a:endParaRPr>
          </a:p>
        </p:txBody>
      </p:sp>
      <p:sp>
        <p:nvSpPr>
          <p:cNvPr id="7" name="文本框 12"/>
          <p:cNvSpPr txBox="1"/>
          <p:nvPr/>
        </p:nvSpPr>
        <p:spPr>
          <a:xfrm>
            <a:off x="2262876" y="2450181"/>
            <a:ext cx="7936124" cy="1015642"/>
          </a:xfrm>
          <a:prstGeom prst="rect">
            <a:avLst/>
          </a:prstGeom>
          <a:noFill/>
        </p:spPr>
        <p:txBody>
          <a:bodyPr wrap="square" lIns="91422" tIns="45710" rIns="91422" bIns="4571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6000">
                <a:solidFill>
                  <a:prstClr val="black">
                    <a:lumMod val="65000"/>
                    <a:lumOff val="35000"/>
                  </a:prstClr>
                </a:solidFill>
                <a:latin typeface="思源黑体 CN Heavy" panose="020B0A00000000000000" pitchFamily="34" charset="-122"/>
                <a:ea typeface="思源黑体 CN Heavy" panose="020B0A00000000000000" pitchFamily="34" charset="-122"/>
              </a:rPr>
              <a:t>PPT</a:t>
            </a:r>
            <a:r>
              <a:rPr kumimoji="0" lang="zh-CN" altLang="en-US" sz="6000" b="0" i="0" u="none" strike="noStrike" kern="1200" cap="none" spc="0" normalizeH="0" baseline="0" noProof="0">
                <a:ln>
                  <a:noFill/>
                </a:ln>
                <a:solidFill>
                  <a:prstClr val="black">
                    <a:lumMod val="65000"/>
                    <a:lumOff val="35000"/>
                  </a:prstClr>
                </a:solidFill>
                <a:effectLst/>
                <a:uLnTx/>
                <a:uFillTx/>
                <a:latin typeface="思源黑体 CN Heavy" panose="020B0A00000000000000" pitchFamily="34" charset="-122"/>
                <a:ea typeface="思源黑体 CN Heavy" panose="020B0A00000000000000" pitchFamily="34" charset="-122"/>
              </a:rPr>
              <a:t>古风水墨模板免费</a:t>
            </a:r>
            <a:endParaRPr kumimoji="0" lang="zh-CN" altLang="en-US" sz="6000" b="0" i="0" u="none" strike="noStrike" kern="1200" cap="none" spc="0" normalizeH="0" baseline="0" noProof="0" dirty="0">
              <a:ln>
                <a:noFill/>
              </a:ln>
              <a:solidFill>
                <a:prstClr val="black">
                  <a:lumMod val="65000"/>
                  <a:lumOff val="35000"/>
                </a:prstClr>
              </a:solidFill>
              <a:effectLst/>
              <a:uLnTx/>
              <a:uFillTx/>
              <a:latin typeface="思源黑体 CN Heavy" panose="020B0A00000000000000" pitchFamily="34" charset="-122"/>
              <a:ea typeface="思源黑体 CN Heavy" panose="020B0A00000000000000" pitchFamily="34" charset="-122"/>
            </a:endParaRPr>
          </a:p>
        </p:txBody>
      </p:sp>
      <p:sp>
        <p:nvSpPr>
          <p:cNvPr id="8" name="圆角矩形 47"/>
          <p:cNvSpPr/>
          <p:nvPr>
            <p:custDataLst>
              <p:tags r:id="R0a0c99fa6a7f4805"/>
            </p:custDataLst>
          </p:nvPr>
        </p:nvSpPr>
        <p:spPr>
          <a:xfrm>
            <a:off x="2800780" y="3945385"/>
            <a:ext cx="1766570" cy="320040"/>
          </a:xfrm>
          <a:prstGeom prst="roundRect">
            <a:avLst>
              <a:gd name="adj" fmla="val 50000"/>
            </a:avLst>
          </a:prstGeom>
          <a:noFill/>
          <a:ln w="3175">
            <a:solidFill>
              <a:schemeClr val="l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pc="300" dirty="0">
                <a:solidFill>
                  <a:schemeClr val="dk2"/>
                </a:solidFill>
                <a:latin typeface="OPPOSans L" panose="00020600040101010101" pitchFamily="18" charset="-122"/>
                <a:ea typeface="思源宋体 CN Heavy" panose="02020900000000000000" charset="-122"/>
              </a:rPr>
              <a:t>年终总结</a:t>
            </a:r>
          </a:p>
        </p:txBody>
      </p:sp>
      <p:sp>
        <p:nvSpPr>
          <p:cNvPr id="9" name="圆角矩形 48"/>
          <p:cNvSpPr/>
          <p:nvPr>
            <p:custDataLst>
              <p:tags r:id="R1953e8ab82b5437f"/>
            </p:custDataLst>
          </p:nvPr>
        </p:nvSpPr>
        <p:spPr>
          <a:xfrm>
            <a:off x="5212715" y="3898014"/>
            <a:ext cx="1766570" cy="320040"/>
          </a:xfrm>
          <a:prstGeom prst="roundRect">
            <a:avLst>
              <a:gd name="adj" fmla="val 50000"/>
            </a:avLst>
          </a:prstGeom>
          <a:noFill/>
          <a:ln w="3175">
            <a:solidFill>
              <a:schemeClr val="l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pc="300" dirty="0">
                <a:solidFill>
                  <a:schemeClr val="dk2"/>
                </a:solidFill>
                <a:latin typeface="OPPOSans L" panose="00020600040101010101" pitchFamily="18" charset="-122"/>
                <a:ea typeface="思源宋体 CN Heavy" panose="02020900000000000000" charset="-122"/>
              </a:rPr>
              <a:t>工作总结</a:t>
            </a:r>
          </a:p>
        </p:txBody>
      </p:sp>
      <p:sp>
        <p:nvSpPr>
          <p:cNvPr id="10" name="圆角矩形 49"/>
          <p:cNvSpPr/>
          <p:nvPr>
            <p:custDataLst>
              <p:tags r:id="R5169a92354d34e61"/>
            </p:custDataLst>
          </p:nvPr>
        </p:nvSpPr>
        <p:spPr>
          <a:xfrm>
            <a:off x="7497174" y="3892015"/>
            <a:ext cx="1766570" cy="320040"/>
          </a:xfrm>
          <a:prstGeom prst="roundRect">
            <a:avLst>
              <a:gd name="adj" fmla="val 50000"/>
            </a:avLst>
          </a:prstGeom>
          <a:noFill/>
          <a:ln w="3175">
            <a:solidFill>
              <a:schemeClr val="l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pc="300" dirty="0">
                <a:solidFill>
                  <a:schemeClr val="dk2"/>
                </a:solidFill>
                <a:latin typeface="OPPOSans L" panose="00020600040101010101" pitchFamily="18" charset="-122"/>
                <a:ea typeface="思源宋体 CN Heavy" panose="02020900000000000000" charset="-122"/>
              </a:rPr>
              <a:t>工作汇报</a:t>
            </a:r>
          </a:p>
        </p:txBody>
      </p:sp>
      <p:pic>
        <p:nvPicPr>
          <p:cNvPr id="11" name="图片 10"/>
          <p:cNvPicPr>
            <a:picLocks noChangeAspect="1"/>
          </p:cNvPicPr>
          <p:nvPr/>
        </p:nvPicPr>
        <p:blipFill>
          <a:blip r:embed="R8beba3d8d418487c" cstate="print">
            <a:extLst>
              <a:ext uri="{28A0092B-C50C-407E-A947-70E740481C1C}">
                <a14:useLocalDpi xmlns:a14="http://schemas.microsoft.com/office/drawing/2010/main" val="0"/>
              </a:ext>
            </a:extLst>
          </a:blip>
          <a:stretch>
            <a:fillRect/>
          </a:stretch>
        </p:blipFill>
        <p:spPr>
          <a:xfrm>
            <a:off x="7916010" y="4242835"/>
            <a:ext cx="4187544" cy="3639033"/>
          </a:xfrm>
          <a:prstGeom prst="rect">
            <a:avLst/>
          </a:prstGeom>
        </p:spPr>
      </p:pic>
      <p:pic>
        <p:nvPicPr>
          <p:cNvPr id="12" name="图片 11" descr="5d80f4b3e78a9513d048aa2ccdf80f56"/>
          <p:cNvPicPr>
            <a:picLocks noChangeAspect="1"/>
          </p:cNvPicPr>
          <p:nvPr/>
        </p:nvPicPr>
        <p:blipFill>
          <a:blip r:embed="R0b1508fac92846b5">
            <a:duotone>
              <a:prstClr val="black"/>
              <a:schemeClr val="accent5">
                <a:tint val="45000"/>
                <a:satMod val="400000"/>
              </a:schemeClr>
            </a:duotone>
          </a:blip>
          <a:stretch>
            <a:fillRect/>
          </a:stretch>
        </p:blipFill>
        <p:spPr>
          <a:xfrm>
            <a:off x="-422695" y="0"/>
            <a:ext cx="2225040" cy="3101340"/>
          </a:xfrm>
          <a:prstGeom prst="rect">
            <a:avLst/>
          </a:prstGeom>
        </p:spPr>
      </p:pic>
    </p:spTree>
  </p:cSld>
  <p:clrMapOvr>
    <a:masterClrMapping/>
  </p:clrMapOvr>
</p:sld>
</file>

<file path=ppt/slides/slide10.xml><?xml version="1.0" encoding="utf-8"?>
<p:sld xmlns:c="http://schemas.openxmlformats.org/drawingml/2006/chart"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39788" y="1937259"/>
            <a:ext cx="2160000" cy="2160000"/>
            <a:chOff x="839788" y="1937259"/>
            <a:chExt cx="2160000" cy="2160000"/>
          </a:xfrm>
        </p:grpSpPr>
        <p:graphicFrame>
          <p:nvGraphicFramePr>
            <p:cNvPr id="33" name="图表 32"/>
            <p:cNvGraphicFramePr/>
            <p:nvPr/>
          </p:nvGraphicFramePr>
          <p:xfrm>
            <a:off x="839788" y="1937259"/>
            <a:ext cx="2160000" cy="2160000"/>
          </p:xfrm>
          <a:graphic>
            <a:graphicData uri="http://schemas.openxmlformats.org/drawingml/2006/chart">
              <c:chart xmlns:c="http://schemas.openxmlformats.org/drawingml/2006/chart" xmlns:r="http://schemas.openxmlformats.org/officeDocument/2006/relationships" r:id="R3b25214238e745d7"/>
            </a:graphicData>
          </a:graphic>
        </p:graphicFrame>
        <p:sp>
          <p:nvSpPr>
            <p:cNvPr id="34" name="文本框 33"/>
            <p:cNvSpPr txBox="1"/>
            <p:nvPr>
              <p:custDataLst>
                <p:tags r:id="Rcea9199973424ca8"/>
              </p:custDataLst>
            </p:nvPr>
          </p:nvSpPr>
          <p:spPr>
            <a:xfrm>
              <a:off x="1341864" y="2615875"/>
              <a:ext cx="1184940" cy="818301"/>
            </a:xfrm>
            <a:prstGeom prst="rect">
              <a:avLst/>
            </a:prstGeom>
            <a:noFill/>
          </p:spPr>
          <p:txBody>
            <a:bodyPr wrap="none" rtlCol="0">
              <a:spAutoFit/>
            </a:bodyPr>
            <a:lstStyle/>
            <a:p>
              <a:pPr algn="ctr">
                <a:lnSpc>
                  <a:spcPct val="125000"/>
                </a:lnSpc>
                <a:spcAft>
                  <a:spcPts val="800"/>
                </a:spcAft>
              </a:pPr>
              <a:r>
                <a:rPr lang="en-US" altLang="zh-CN" sz="4000" dirty="0">
                  <a:solidFill>
                    <a:schemeClr val="accent1">
                      <a:lumMod val="50000"/>
                    </a:schemeClr>
                  </a:solidFill>
                  <a:latin typeface="OPPOSans L" panose="00020600040101010101" pitchFamily="18" charset="-122"/>
                  <a:ea typeface="思源宋体 CN Heavy" panose="02020900000000000000" charset="-122"/>
                </a:rPr>
                <a:t>78%</a:t>
              </a:r>
            </a:p>
          </p:txBody>
        </p:sp>
      </p:grpSp>
      <p:grpSp>
        <p:nvGrpSpPr>
          <p:cNvPr id="35" name="组合 34"/>
          <p:cNvGrpSpPr/>
          <p:nvPr/>
        </p:nvGrpSpPr>
        <p:grpSpPr>
          <a:xfrm>
            <a:off x="3623930" y="1937259"/>
            <a:ext cx="2160000" cy="2160000"/>
            <a:chOff x="3623930" y="1937259"/>
            <a:chExt cx="2160000" cy="2160000"/>
          </a:xfrm>
        </p:grpSpPr>
        <p:graphicFrame>
          <p:nvGraphicFramePr>
            <p:cNvPr id="36" name="图表 35"/>
            <p:cNvGraphicFramePr/>
            <p:nvPr/>
          </p:nvGraphicFramePr>
          <p:xfrm>
            <a:off x="3623930" y="1937259"/>
            <a:ext cx="2160000" cy="2160000"/>
          </p:xfrm>
          <a:graphic>
            <a:graphicData uri="http://schemas.openxmlformats.org/drawingml/2006/chart">
              <c:chart xmlns:c="http://schemas.openxmlformats.org/drawingml/2006/chart" xmlns:r="http://schemas.openxmlformats.org/officeDocument/2006/relationships" r:id="Rbc8ee05a9d324ab4"/>
            </a:graphicData>
          </a:graphic>
        </p:graphicFrame>
        <p:sp>
          <p:nvSpPr>
            <p:cNvPr id="37" name="文本框 36"/>
            <p:cNvSpPr txBox="1"/>
            <p:nvPr>
              <p:custDataLst>
                <p:tags r:id="Re9262cdb30a74749"/>
              </p:custDataLst>
            </p:nvPr>
          </p:nvSpPr>
          <p:spPr>
            <a:xfrm>
              <a:off x="4120009" y="2615875"/>
              <a:ext cx="1184940" cy="818301"/>
            </a:xfrm>
            <a:prstGeom prst="rect">
              <a:avLst/>
            </a:prstGeom>
            <a:noFill/>
          </p:spPr>
          <p:txBody>
            <a:bodyPr wrap="none" rtlCol="0">
              <a:spAutoFit/>
            </a:bodyPr>
            <a:lstStyle/>
            <a:p>
              <a:pPr algn="ctr">
                <a:lnSpc>
                  <a:spcPct val="125000"/>
                </a:lnSpc>
                <a:spcAft>
                  <a:spcPts val="800"/>
                </a:spcAft>
              </a:pPr>
              <a:r>
                <a:rPr lang="en-US" altLang="zh-CN" sz="4000" dirty="0">
                  <a:solidFill>
                    <a:schemeClr val="accent2">
                      <a:lumMod val="50000"/>
                    </a:schemeClr>
                  </a:solidFill>
                  <a:latin typeface="OPPOSans L" panose="00020600040101010101" pitchFamily="18" charset="-122"/>
                  <a:ea typeface="思源宋体 CN Heavy" panose="02020900000000000000" charset="-122"/>
                </a:rPr>
                <a:t>83%</a:t>
              </a:r>
            </a:p>
          </p:txBody>
        </p:sp>
      </p:grpSp>
      <p:grpSp>
        <p:nvGrpSpPr>
          <p:cNvPr id="38" name="组合 37"/>
          <p:cNvGrpSpPr/>
          <p:nvPr/>
        </p:nvGrpSpPr>
        <p:grpSpPr>
          <a:xfrm>
            <a:off x="6408072" y="1937259"/>
            <a:ext cx="2160000" cy="2160000"/>
            <a:chOff x="6408072" y="1937259"/>
            <a:chExt cx="2160000" cy="2160000"/>
          </a:xfrm>
        </p:grpSpPr>
        <p:graphicFrame>
          <p:nvGraphicFramePr>
            <p:cNvPr id="39" name="图表 38"/>
            <p:cNvGraphicFramePr/>
            <p:nvPr/>
          </p:nvGraphicFramePr>
          <p:xfrm>
            <a:off x="6408072" y="1937259"/>
            <a:ext cx="2160000" cy="2160000"/>
          </p:xfrm>
          <a:graphic>
            <a:graphicData uri="http://schemas.openxmlformats.org/drawingml/2006/chart">
              <c:chart xmlns:c="http://schemas.openxmlformats.org/drawingml/2006/chart" xmlns:r="http://schemas.openxmlformats.org/officeDocument/2006/relationships" r:id="R631490b808fe4b54"/>
            </a:graphicData>
          </a:graphic>
        </p:graphicFrame>
        <p:sp>
          <p:nvSpPr>
            <p:cNvPr id="40" name="文本框 39"/>
            <p:cNvSpPr txBox="1"/>
            <p:nvPr>
              <p:custDataLst>
                <p:tags r:id="Rddd041ee4a3c4a25"/>
              </p:custDataLst>
            </p:nvPr>
          </p:nvSpPr>
          <p:spPr>
            <a:xfrm>
              <a:off x="6954261" y="2615875"/>
              <a:ext cx="1072730" cy="818301"/>
            </a:xfrm>
            <a:prstGeom prst="rect">
              <a:avLst/>
            </a:prstGeom>
            <a:noFill/>
          </p:spPr>
          <p:txBody>
            <a:bodyPr wrap="none" rtlCol="0">
              <a:spAutoFit/>
            </a:bodyPr>
            <a:lstStyle/>
            <a:p>
              <a:pPr algn="ctr">
                <a:lnSpc>
                  <a:spcPct val="125000"/>
                </a:lnSpc>
                <a:spcAft>
                  <a:spcPts val="800"/>
                </a:spcAft>
              </a:pPr>
              <a:r>
                <a:rPr lang="en-US" altLang="zh-CN" sz="4000" dirty="0">
                  <a:solidFill>
                    <a:schemeClr val="accent3">
                      <a:lumMod val="25000"/>
                    </a:schemeClr>
                  </a:solidFill>
                  <a:latin typeface="OPPOSans L" panose="00020600040101010101" pitchFamily="18" charset="-122"/>
                  <a:ea typeface="思源宋体 CN Heavy" panose="02020900000000000000" charset="-122"/>
                </a:rPr>
                <a:t>81%</a:t>
              </a:r>
            </a:p>
          </p:txBody>
        </p:sp>
      </p:grpSp>
      <p:grpSp>
        <p:nvGrpSpPr>
          <p:cNvPr id="41" name="组合 40"/>
          <p:cNvGrpSpPr/>
          <p:nvPr/>
        </p:nvGrpSpPr>
        <p:grpSpPr>
          <a:xfrm>
            <a:off x="9192213" y="1937259"/>
            <a:ext cx="2160000" cy="2160000"/>
            <a:chOff x="9192213" y="1937259"/>
            <a:chExt cx="2160000" cy="2160000"/>
          </a:xfrm>
        </p:grpSpPr>
        <p:graphicFrame>
          <p:nvGraphicFramePr>
            <p:cNvPr id="42" name="图表 41"/>
            <p:cNvGraphicFramePr/>
            <p:nvPr/>
          </p:nvGraphicFramePr>
          <p:xfrm>
            <a:off x="9192213" y="1937259"/>
            <a:ext cx="2160000" cy="2160000"/>
          </p:xfrm>
          <a:graphic>
            <a:graphicData uri="http://schemas.openxmlformats.org/drawingml/2006/chart">
              <c:chart xmlns:c="http://schemas.openxmlformats.org/drawingml/2006/chart" xmlns:r="http://schemas.openxmlformats.org/officeDocument/2006/relationships" r:id="R78ee17e249814b2a"/>
            </a:graphicData>
          </a:graphic>
        </p:graphicFrame>
        <p:sp>
          <p:nvSpPr>
            <p:cNvPr id="43" name="文本框 42"/>
            <p:cNvSpPr txBox="1"/>
            <p:nvPr>
              <p:custDataLst>
                <p:tags r:id="Rc09e7ea54e7e4713"/>
              </p:custDataLst>
            </p:nvPr>
          </p:nvSpPr>
          <p:spPr>
            <a:xfrm>
              <a:off x="9682125" y="2615875"/>
              <a:ext cx="1184940" cy="818301"/>
            </a:xfrm>
            <a:prstGeom prst="rect">
              <a:avLst/>
            </a:prstGeom>
            <a:noFill/>
          </p:spPr>
          <p:txBody>
            <a:bodyPr wrap="none" rtlCol="0">
              <a:spAutoFit/>
            </a:bodyPr>
            <a:lstStyle/>
            <a:p>
              <a:pPr algn="ctr">
                <a:lnSpc>
                  <a:spcPct val="125000"/>
                </a:lnSpc>
                <a:spcAft>
                  <a:spcPts val="800"/>
                </a:spcAft>
              </a:pPr>
              <a:r>
                <a:rPr lang="en-US" altLang="zh-CN" sz="4000" dirty="0">
                  <a:solidFill>
                    <a:schemeClr val="accent4">
                      <a:lumMod val="25000"/>
                    </a:schemeClr>
                  </a:solidFill>
                  <a:latin typeface="OPPOSans L" panose="00020600040101010101" pitchFamily="18" charset="-122"/>
                  <a:ea typeface="思源宋体 CN Heavy" panose="02020900000000000000" charset="-122"/>
                </a:rPr>
                <a:t>90%</a:t>
              </a:r>
            </a:p>
          </p:txBody>
        </p:sp>
      </p:grpSp>
      <p:grpSp>
        <p:nvGrpSpPr>
          <p:cNvPr id="44" name="组合 43"/>
          <p:cNvGrpSpPr/>
          <p:nvPr/>
        </p:nvGrpSpPr>
        <p:grpSpPr>
          <a:xfrm>
            <a:off x="840063" y="3571044"/>
            <a:ext cx="2555862" cy="2354770"/>
            <a:chOff x="840063" y="3571044"/>
            <a:chExt cx="2555862" cy="2354770"/>
          </a:xfrm>
        </p:grpSpPr>
        <p:sp>
          <p:nvSpPr>
            <p:cNvPr id="45" name="椭圆 44"/>
            <p:cNvSpPr>
              <a:spLocks noChangeAspect="1"/>
            </p:cNvSpPr>
            <p:nvPr>
              <p:custDataLst>
                <p:tags r:id="Rd22e5ad959ec48a7"/>
              </p:custDataLst>
            </p:nvPr>
          </p:nvSpPr>
          <p:spPr>
            <a:xfrm>
              <a:off x="1661421" y="3571044"/>
              <a:ext cx="540000" cy="540000"/>
            </a:xfrm>
            <a:prstGeom prst="ellipse">
              <a:avLst/>
            </a:pr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cxnSp>
          <p:nvCxnSpPr>
            <p:cNvPr id="46" name="直接连接符 45"/>
            <p:cNvCxnSpPr/>
            <p:nvPr>
              <p:custDataLst>
                <p:tags r:id="R4dc1cc33e27042b5"/>
              </p:custDataLst>
            </p:nvPr>
          </p:nvCxnSpPr>
          <p:spPr>
            <a:xfrm>
              <a:off x="1931421" y="4105068"/>
              <a:ext cx="0" cy="36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图标"/>
            <p:cNvSpPr>
              <a:spLocks noChangeAspect="1" noChangeArrowheads="1"/>
            </p:cNvSpPr>
            <p:nvPr>
              <p:custDataLst>
                <p:tags r:id="R916f6dffa8c847a0"/>
              </p:custDataLst>
            </p:nvPr>
          </p:nvSpPr>
          <p:spPr bwMode="auto">
            <a:xfrm>
              <a:off x="1751421" y="3684728"/>
              <a:ext cx="360000" cy="300000"/>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lt1"/>
            </a:solidFill>
            <a:ln>
              <a:noFill/>
            </a:ln>
          </p:spPr>
          <p:txBody>
            <a:bodyPr bIns="432000"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演示春风楷" panose="00000500000000000000" pitchFamily="2" charset="-122"/>
                <a:ea typeface="演示春风楷" panose="00000500000000000000" pitchFamily="2" charset="-122"/>
              </a:endParaRPr>
            </a:p>
          </p:txBody>
        </p:sp>
        <p:grpSp>
          <p:nvGrpSpPr>
            <p:cNvPr id="48" name="组合 47"/>
            <p:cNvGrpSpPr/>
            <p:nvPr/>
          </p:nvGrpSpPr>
          <p:grpSpPr>
            <a:xfrm>
              <a:off x="840063" y="4775875"/>
              <a:ext cx="2555862" cy="1149939"/>
              <a:chOff x="646886" y="4399916"/>
              <a:chExt cx="2555862" cy="1149939"/>
            </a:xfrm>
          </p:grpSpPr>
          <p:sp>
            <p:nvSpPr>
              <p:cNvPr id="49" name="文本框23"/>
              <p:cNvSpPr txBox="1"/>
              <p:nvPr>
                <p:custDataLst>
                  <p:tags r:id="R32cb175af35e47f9"/>
                </p:custDataLst>
              </p:nvPr>
            </p:nvSpPr>
            <p:spPr>
              <a:xfrm>
                <a:off x="646886" y="4749120"/>
                <a:ext cx="2555862" cy="800735"/>
              </a:xfrm>
              <a:prstGeom prst="rect">
                <a:avLst/>
              </a:prstGeom>
              <a:noFill/>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50" name="文本框4"/>
              <p:cNvSpPr txBox="1"/>
              <p:nvPr>
                <p:custDataLst>
                  <p:tags r:id="Rcde67f1c393747e9"/>
                </p:custDataLst>
              </p:nvPr>
            </p:nvSpPr>
            <p:spPr>
              <a:xfrm>
                <a:off x="836509" y="4399916"/>
                <a:ext cx="1787525" cy="395605"/>
              </a:xfrm>
              <a:prstGeom prst="rect">
                <a:avLst/>
              </a:prstGeom>
              <a:noFill/>
            </p:spPr>
            <p:txBody>
              <a:bodyPr wrap="none" rtlCol="0">
                <a:spAutoFit/>
              </a:bodyPr>
              <a:lstStyle/>
              <a:p>
                <a:pPr>
                  <a:lnSpc>
                    <a:spcPct val="110000"/>
                  </a:lnSpc>
                </a:pPr>
                <a:r>
                  <a:rPr lang="zh-CN" altLang="en-US" b="1" dirty="0">
                    <a:solidFill>
                      <a:schemeClr val="accent1">
                        <a:lumMod val="50000"/>
                      </a:schemeClr>
                    </a:solidFill>
                    <a:latin typeface="OPPOSans L" panose="00020600040101010101" pitchFamily="18" charset="-122"/>
                    <a:ea typeface="思源宋体 CN Heavy" panose="02020900000000000000" charset="-122"/>
                  </a:rPr>
                  <a:t>请替换文字内容</a:t>
                </a:r>
              </a:p>
            </p:txBody>
          </p:sp>
        </p:grpSp>
      </p:grpSp>
      <p:grpSp>
        <p:nvGrpSpPr>
          <p:cNvPr id="51" name="组合 50"/>
          <p:cNvGrpSpPr/>
          <p:nvPr/>
        </p:nvGrpSpPr>
        <p:grpSpPr>
          <a:xfrm>
            <a:off x="3623930" y="3571044"/>
            <a:ext cx="2555862" cy="2354769"/>
            <a:chOff x="3623930" y="3571044"/>
            <a:chExt cx="2555862" cy="2354769"/>
          </a:xfrm>
        </p:grpSpPr>
        <p:sp>
          <p:nvSpPr>
            <p:cNvPr id="52" name="椭圆 51"/>
            <p:cNvSpPr>
              <a:spLocks noChangeAspect="1"/>
            </p:cNvSpPr>
            <p:nvPr>
              <p:custDataLst>
                <p:tags r:id="Re5714e4a7dba4d14"/>
              </p:custDataLst>
            </p:nvPr>
          </p:nvSpPr>
          <p:spPr>
            <a:xfrm>
              <a:off x="4442479" y="3571044"/>
              <a:ext cx="540000" cy="540000"/>
            </a:xfrm>
            <a:prstGeom prst="ellipse">
              <a:avLst/>
            </a:pr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cxnSp>
          <p:nvCxnSpPr>
            <p:cNvPr id="53" name="直接连接符 52"/>
            <p:cNvCxnSpPr/>
            <p:nvPr>
              <p:custDataLst>
                <p:tags r:id="R0062781308ac4467"/>
              </p:custDataLst>
            </p:nvPr>
          </p:nvCxnSpPr>
          <p:spPr>
            <a:xfrm>
              <a:off x="4712479" y="4105068"/>
              <a:ext cx="0" cy="36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图标"/>
            <p:cNvSpPr>
              <a:spLocks noChangeAspect="1"/>
            </p:cNvSpPr>
            <p:nvPr>
              <p:custDataLst>
                <p:tags r:id="Rab070f63a9a8403c"/>
              </p:custDataLst>
            </p:nvPr>
          </p:nvSpPr>
          <p:spPr bwMode="auto">
            <a:xfrm>
              <a:off x="4616479" y="3660284"/>
              <a:ext cx="192000" cy="36000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l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dk1"/>
                </a:solidFill>
                <a:latin typeface="演示春风楷" panose="00000500000000000000" pitchFamily="2" charset="-122"/>
                <a:ea typeface="演示春风楷" panose="00000500000000000000" pitchFamily="2" charset="-122"/>
              </a:endParaRPr>
            </a:p>
          </p:txBody>
        </p:sp>
        <p:grpSp>
          <p:nvGrpSpPr>
            <p:cNvPr id="55" name="组合 54"/>
            <p:cNvGrpSpPr/>
            <p:nvPr/>
          </p:nvGrpSpPr>
          <p:grpSpPr>
            <a:xfrm>
              <a:off x="3623930" y="4775875"/>
              <a:ext cx="2555862" cy="1149938"/>
              <a:chOff x="638062" y="4399916"/>
              <a:chExt cx="2555862" cy="1149938"/>
            </a:xfrm>
          </p:grpSpPr>
          <p:sp>
            <p:nvSpPr>
              <p:cNvPr id="56" name="文本框 23"/>
              <p:cNvSpPr txBox="1"/>
              <p:nvPr>
                <p:custDataLst>
                  <p:tags r:id="R617cab1de2a14af2"/>
                </p:custDataLst>
              </p:nvPr>
            </p:nvSpPr>
            <p:spPr>
              <a:xfrm>
                <a:off x="638062" y="4749119"/>
                <a:ext cx="2555862" cy="800735"/>
              </a:xfrm>
              <a:prstGeom prst="rect">
                <a:avLst/>
              </a:prstGeom>
              <a:noFill/>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57" name="文本框24"/>
              <p:cNvSpPr txBox="1"/>
              <p:nvPr>
                <p:custDataLst>
                  <p:tags r:id="R5154b301f0af4bed"/>
                </p:custDataLst>
              </p:nvPr>
            </p:nvSpPr>
            <p:spPr>
              <a:xfrm>
                <a:off x="836509" y="4399916"/>
                <a:ext cx="1787525" cy="395605"/>
              </a:xfrm>
              <a:prstGeom prst="rect">
                <a:avLst/>
              </a:prstGeom>
              <a:noFill/>
            </p:spPr>
            <p:txBody>
              <a:bodyPr wrap="none" rtlCol="0">
                <a:spAutoFit/>
              </a:bodyPr>
              <a:lstStyle/>
              <a:p>
                <a:pPr>
                  <a:lnSpc>
                    <a:spcPct val="110000"/>
                  </a:lnSpc>
                </a:pPr>
                <a:r>
                  <a:rPr lang="zh-CN" altLang="en-US" b="1" dirty="0">
                    <a:solidFill>
                      <a:schemeClr val="accent2">
                        <a:lumMod val="50000"/>
                      </a:schemeClr>
                    </a:solidFill>
                    <a:latin typeface="OPPOSans L" panose="00020600040101010101" pitchFamily="18" charset="-122"/>
                    <a:ea typeface="思源宋体 CN Heavy" panose="02020900000000000000" charset="-122"/>
                  </a:rPr>
                  <a:t>请替换文字内容</a:t>
                </a:r>
              </a:p>
            </p:txBody>
          </p:sp>
        </p:grpSp>
      </p:grpSp>
      <p:grpSp>
        <p:nvGrpSpPr>
          <p:cNvPr id="58" name="组合 57"/>
          <p:cNvGrpSpPr/>
          <p:nvPr/>
        </p:nvGrpSpPr>
        <p:grpSpPr>
          <a:xfrm>
            <a:off x="6413644" y="3571044"/>
            <a:ext cx="2555862" cy="2354768"/>
            <a:chOff x="6413644" y="3571044"/>
            <a:chExt cx="2555862" cy="2354768"/>
          </a:xfrm>
        </p:grpSpPr>
        <p:sp>
          <p:nvSpPr>
            <p:cNvPr id="59" name="椭圆 58"/>
            <p:cNvSpPr>
              <a:spLocks noChangeAspect="1"/>
            </p:cNvSpPr>
            <p:nvPr>
              <p:custDataLst>
                <p:tags r:id="R4d2a20fa7aa34aef"/>
              </p:custDataLst>
            </p:nvPr>
          </p:nvSpPr>
          <p:spPr>
            <a:xfrm>
              <a:off x="7223537" y="3571044"/>
              <a:ext cx="540000" cy="540000"/>
            </a:xfrm>
            <a:prstGeom prst="ellipse">
              <a:avLst/>
            </a:pr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cxnSp>
          <p:nvCxnSpPr>
            <p:cNvPr id="60" name="直接连接符 59"/>
            <p:cNvCxnSpPr/>
            <p:nvPr>
              <p:custDataLst>
                <p:tags r:id="Rbcf4e518abad4ebb"/>
              </p:custDataLst>
            </p:nvPr>
          </p:nvCxnSpPr>
          <p:spPr>
            <a:xfrm>
              <a:off x="7511575" y="4105068"/>
              <a:ext cx="0" cy="360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1" name="图标"/>
            <p:cNvSpPr>
              <a:spLocks noChangeAspect="1"/>
            </p:cNvSpPr>
            <p:nvPr>
              <p:custDataLst>
                <p:tags r:id="Re8b2aab537464bf4"/>
              </p:custDataLst>
            </p:nvPr>
          </p:nvSpPr>
          <p:spPr bwMode="auto">
            <a:xfrm>
              <a:off x="7331575" y="3705728"/>
              <a:ext cx="360000" cy="258000"/>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l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演示春风楷" panose="00000500000000000000" pitchFamily="2" charset="-122"/>
                <a:ea typeface="演示春风楷" panose="00000500000000000000" pitchFamily="2" charset="-122"/>
              </a:endParaRPr>
            </a:p>
          </p:txBody>
        </p:sp>
        <p:grpSp>
          <p:nvGrpSpPr>
            <p:cNvPr id="62" name="组合 61"/>
            <p:cNvGrpSpPr/>
            <p:nvPr/>
          </p:nvGrpSpPr>
          <p:grpSpPr>
            <a:xfrm>
              <a:off x="6413644" y="4775875"/>
              <a:ext cx="2555862" cy="1149937"/>
              <a:chOff x="635085" y="4399916"/>
              <a:chExt cx="2555862" cy="1149937"/>
            </a:xfrm>
          </p:grpSpPr>
          <p:sp>
            <p:nvSpPr>
              <p:cNvPr id="63" name="文本框23"/>
              <p:cNvSpPr txBox="1"/>
              <p:nvPr>
                <p:custDataLst>
                  <p:tags r:id="Rf70b993cb98442d4"/>
                </p:custDataLst>
              </p:nvPr>
            </p:nvSpPr>
            <p:spPr>
              <a:xfrm>
                <a:off x="635085" y="4749118"/>
                <a:ext cx="2555862" cy="800735"/>
              </a:xfrm>
              <a:prstGeom prst="rect">
                <a:avLst/>
              </a:prstGeom>
              <a:noFill/>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64" name="文本框 24"/>
              <p:cNvSpPr txBox="1"/>
              <p:nvPr>
                <p:custDataLst>
                  <p:tags r:id="R68afc2cd057841b1"/>
                </p:custDataLst>
              </p:nvPr>
            </p:nvSpPr>
            <p:spPr>
              <a:xfrm>
                <a:off x="836509" y="4399916"/>
                <a:ext cx="1787525" cy="395605"/>
              </a:xfrm>
              <a:prstGeom prst="rect">
                <a:avLst/>
              </a:prstGeom>
              <a:noFill/>
            </p:spPr>
            <p:txBody>
              <a:bodyPr wrap="none" rtlCol="0">
                <a:spAutoFit/>
              </a:bodyPr>
              <a:lstStyle/>
              <a:p>
                <a:pPr>
                  <a:lnSpc>
                    <a:spcPct val="110000"/>
                  </a:lnSpc>
                </a:pPr>
                <a:r>
                  <a:rPr lang="zh-CN" altLang="en-US" b="1" dirty="0">
                    <a:solidFill>
                      <a:schemeClr val="accent3">
                        <a:lumMod val="25000"/>
                      </a:schemeClr>
                    </a:solidFill>
                    <a:latin typeface="OPPOSans L" panose="00020600040101010101" pitchFamily="18" charset="-122"/>
                    <a:ea typeface="思源宋体 CN Heavy" panose="02020900000000000000" charset="-122"/>
                  </a:rPr>
                  <a:t>请替换文字内容</a:t>
                </a:r>
              </a:p>
            </p:txBody>
          </p:sp>
        </p:grpSp>
      </p:grpSp>
      <p:grpSp>
        <p:nvGrpSpPr>
          <p:cNvPr id="65" name="组合 64"/>
          <p:cNvGrpSpPr/>
          <p:nvPr/>
        </p:nvGrpSpPr>
        <p:grpSpPr>
          <a:xfrm>
            <a:off x="9266665" y="3571044"/>
            <a:ext cx="2555862" cy="2354767"/>
            <a:chOff x="9266665" y="3571044"/>
            <a:chExt cx="2555862" cy="2354767"/>
          </a:xfrm>
        </p:grpSpPr>
        <p:sp>
          <p:nvSpPr>
            <p:cNvPr id="66" name="椭圆 65"/>
            <p:cNvSpPr>
              <a:spLocks noChangeAspect="1"/>
            </p:cNvSpPr>
            <p:nvPr>
              <p:custDataLst>
                <p:tags r:id="R11f2f757e93c46ba"/>
              </p:custDataLst>
            </p:nvPr>
          </p:nvSpPr>
          <p:spPr>
            <a:xfrm>
              <a:off x="10004596" y="3571044"/>
              <a:ext cx="540000" cy="540000"/>
            </a:xfrm>
            <a:prstGeom prst="ellipse">
              <a:avLst/>
            </a:prstGeom>
            <a:solidFill>
              <a:schemeClr val="accent6"/>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cxnSp>
          <p:nvCxnSpPr>
            <p:cNvPr id="67" name="直接连接符 66"/>
            <p:cNvCxnSpPr/>
            <p:nvPr>
              <p:custDataLst>
                <p:tags r:id="R254c1d908fb84f4d"/>
              </p:custDataLst>
            </p:nvPr>
          </p:nvCxnSpPr>
          <p:spPr>
            <a:xfrm>
              <a:off x="10274596" y="4105068"/>
              <a:ext cx="0" cy="3600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8" name="图标"/>
            <p:cNvSpPr>
              <a:spLocks noChangeAspect="1"/>
            </p:cNvSpPr>
            <p:nvPr>
              <p:custDataLst>
                <p:tags r:id="R766814a4e3c44026"/>
              </p:custDataLst>
            </p:nvPr>
          </p:nvSpPr>
          <p:spPr bwMode="auto">
            <a:xfrm>
              <a:off x="10094596" y="3696532"/>
              <a:ext cx="360000" cy="26940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lt1"/>
            </a:solidFill>
            <a:ln>
              <a:noFill/>
            </a:ln>
          </p:spPr>
          <p:txBody>
            <a:bodyPr bIns="360000" anchor="ctr">
              <a:scene3d>
                <a:camera prst="orthographicFront"/>
                <a:lightRig rig="threePt" dir="t"/>
              </a:scene3d>
              <a:sp3d contourW="12700">
                <a:contourClr>
                  <a:srgbClr val="FFFFFF"/>
                </a:contourClr>
              </a:sp3d>
            </a:bodyPr>
            <a:lstStyle/>
            <a:p>
              <a:pPr algn="ctr">
                <a:defRPr/>
              </a:pPr>
              <a:endParaRPr lang="zh-CN" altLang="en-US" dirty="0">
                <a:solidFill>
                  <a:schemeClr val="dk1"/>
                </a:solidFill>
                <a:latin typeface="演示春风楷" panose="00000500000000000000" pitchFamily="2" charset="-122"/>
                <a:ea typeface="演示春风楷" panose="00000500000000000000" pitchFamily="2" charset="-122"/>
              </a:endParaRPr>
            </a:p>
          </p:txBody>
        </p:sp>
        <p:grpSp>
          <p:nvGrpSpPr>
            <p:cNvPr id="69" name="组合 68"/>
            <p:cNvGrpSpPr/>
            <p:nvPr/>
          </p:nvGrpSpPr>
          <p:grpSpPr>
            <a:xfrm>
              <a:off x="9266665" y="4775875"/>
              <a:ext cx="2555862" cy="1149936"/>
              <a:chOff x="695415" y="4399916"/>
              <a:chExt cx="2555862" cy="1149936"/>
            </a:xfrm>
          </p:grpSpPr>
          <p:sp>
            <p:nvSpPr>
              <p:cNvPr id="70" name="文本框23"/>
              <p:cNvSpPr txBox="1"/>
              <p:nvPr>
                <p:custDataLst>
                  <p:tags r:id="R9e90174b0822428e"/>
                </p:custDataLst>
              </p:nvPr>
            </p:nvSpPr>
            <p:spPr>
              <a:xfrm>
                <a:off x="695415" y="4749117"/>
                <a:ext cx="2555862" cy="800735"/>
              </a:xfrm>
              <a:prstGeom prst="rect">
                <a:avLst/>
              </a:prstGeom>
              <a:noFill/>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71" name="文本框 24"/>
              <p:cNvSpPr txBox="1"/>
              <p:nvPr>
                <p:custDataLst>
                  <p:tags r:id="Rc0a5e5529e5044c0"/>
                </p:custDataLst>
              </p:nvPr>
            </p:nvSpPr>
            <p:spPr>
              <a:xfrm>
                <a:off x="836509" y="4399916"/>
                <a:ext cx="1787525" cy="395605"/>
              </a:xfrm>
              <a:prstGeom prst="rect">
                <a:avLst/>
              </a:prstGeom>
              <a:noFill/>
            </p:spPr>
            <p:txBody>
              <a:bodyPr wrap="none" rtlCol="0">
                <a:spAutoFit/>
              </a:bodyPr>
              <a:lstStyle/>
              <a:p>
                <a:pPr>
                  <a:lnSpc>
                    <a:spcPct val="110000"/>
                  </a:lnSpc>
                </a:pPr>
                <a:r>
                  <a:rPr lang="zh-CN" altLang="en-US" b="1" dirty="0">
                    <a:solidFill>
                      <a:schemeClr val="accent4">
                        <a:lumMod val="25000"/>
                      </a:schemeClr>
                    </a:solidFill>
                    <a:latin typeface="OPPOSans L" panose="00020600040101010101" pitchFamily="18" charset="-122"/>
                    <a:ea typeface="思源宋体 CN Heavy" panose="02020900000000000000" charset="-122"/>
                  </a:rPr>
                  <a:t>请替换文字内容</a:t>
                </a:r>
              </a:p>
            </p:txBody>
          </p:sp>
        </p:grpSp>
      </p:grpSp>
      <p:sp>
        <p:nvSpPr>
          <p:cNvPr id="72" name="矩形 71"/>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73" name="图片 72"/>
          <p:cNvPicPr>
            <a:picLocks noChangeAspect="1"/>
          </p:cNvPicPr>
          <p:nvPr/>
        </p:nvPicPr>
        <p:blipFill>
          <a:blip r:embed="R6c8a85cbf62f4741"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 calcmode="lin" valueType="num">
                                          <p:cBhvr>
                                            <p:cTn id="9" dur="500" fill="hold"/>
                                            <p:tgtEl>
                                              <p:spTgt spid="32"/>
                                            </p:tgtEl>
                                            <p:attrNameLst>
                                              <p:attrName>ppt_x</p:attrName>
                                            </p:attrNameLst>
                                          </p:cBhvr>
                                          <p:tavLst>
                                            <p:tav tm="0">
                                              <p:val>
                                                <p:fltVal val="0.5"/>
                                              </p:val>
                                            </p:tav>
                                            <p:tav tm="100000">
                                              <p:val>
                                                <p:strVal val="#ppt_x"/>
                                              </p:val>
                                            </p:tav>
                                          </p:tavLst>
                                        </p:anim>
                                        <p:anim calcmode="lin" valueType="num">
                                          <p:cBhvr>
                                            <p:cTn id="10" dur="500" fill="hold"/>
                                            <p:tgtEl>
                                              <p:spTgt spid="32"/>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2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ppt_x</p:attrName>
                                            </p:attrNameLst>
                                          </p:cBhvr>
                                          <p:tavLst>
                                            <p:tav tm="0">
                                              <p:val>
                                                <p:fltVal val="0.5"/>
                                              </p:val>
                                            </p:tav>
                                            <p:tav tm="100000">
                                              <p:val>
                                                <p:strVal val="#ppt_x"/>
                                              </p:val>
                                            </p:tav>
                                          </p:tavLst>
                                        </p:anim>
                                        <p:anim calcmode="lin" valueType="num">
                                          <p:cBhvr>
                                            <p:cTn id="16" dur="500" fill="hold"/>
                                            <p:tgtEl>
                                              <p:spTgt spid="35"/>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 calcmode="lin" valueType="num">
                                          <p:cBhvr>
                                            <p:cTn id="21" dur="500" fill="hold"/>
                                            <p:tgtEl>
                                              <p:spTgt spid="38"/>
                                            </p:tgtEl>
                                            <p:attrNameLst>
                                              <p:attrName>ppt_x</p:attrName>
                                            </p:attrNameLst>
                                          </p:cBhvr>
                                          <p:tavLst>
                                            <p:tav tm="0">
                                              <p:val>
                                                <p:fltVal val="0.5"/>
                                              </p:val>
                                            </p:tav>
                                            <p:tav tm="100000">
                                              <p:val>
                                                <p:strVal val="#ppt_x"/>
                                              </p:val>
                                            </p:tav>
                                          </p:tavLst>
                                        </p:anim>
                                        <p:anim calcmode="lin" valueType="num">
                                          <p:cBhvr>
                                            <p:cTn id="22" dur="500" fill="hold"/>
                                            <p:tgtEl>
                                              <p:spTgt spid="38"/>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75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 calcmode="lin" valueType="num">
                                          <p:cBhvr>
                                            <p:cTn id="27" dur="500" fill="hold"/>
                                            <p:tgtEl>
                                              <p:spTgt spid="41"/>
                                            </p:tgtEl>
                                            <p:attrNameLst>
                                              <p:attrName>ppt_x</p:attrName>
                                            </p:attrNameLst>
                                          </p:cBhvr>
                                          <p:tavLst>
                                            <p:tav tm="0">
                                              <p:val>
                                                <p:fltVal val="0.5"/>
                                              </p:val>
                                            </p:tav>
                                            <p:tav tm="100000">
                                              <p:val>
                                                <p:strVal val="#ppt_x"/>
                                              </p:val>
                                            </p:tav>
                                          </p:tavLst>
                                        </p:anim>
                                        <p:anim calcmode="lin" valueType="num">
                                          <p:cBhvr>
                                            <p:cTn id="28" dur="500" fill="hold"/>
                                            <p:tgtEl>
                                              <p:spTgt spid="41"/>
                                            </p:tgtEl>
                                            <p:attrNameLst>
                                              <p:attrName>ppt_y</p:attrName>
                                            </p:attrNameLst>
                                          </p:cBhvr>
                                          <p:tavLst>
                                            <p:tav tm="0">
                                              <p:val>
                                                <p:fltVal val="0.5"/>
                                              </p:val>
                                            </p:tav>
                                            <p:tav tm="100000">
                                              <p:val>
                                                <p:strVal val="#ppt_y"/>
                                              </p:val>
                                            </p:tav>
                                          </p:tavLst>
                                        </p:anim>
                                      </p:childTnLst>
                                    </p:cTn>
                                  </p:par>
                                </p:childTnLst>
                              </p:cTn>
                            </p:par>
                            <p:par>
                              <p:cTn id="29" fill="hold">
                                <p:stCondLst>
                                  <p:cond delay="500"/>
                                </p:stCondLst>
                                <p:childTnLst>
                                  <p:par>
                                    <p:cTn id="30" presetID="2" presetClass="entr" presetSubtype="4" fill="hold" nodeType="afterEffect" p14:presetBounceEnd="41000">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14:bounceEnd="41000">
                                          <p:cBhvr additive="base">
                                            <p:cTn id="32" dur="1000" fill="hold"/>
                                            <p:tgtEl>
                                              <p:spTgt spid="44"/>
                                            </p:tgtEl>
                                            <p:attrNameLst>
                                              <p:attrName>ppt_x</p:attrName>
                                            </p:attrNameLst>
                                          </p:cBhvr>
                                          <p:tavLst>
                                            <p:tav tm="0">
                                              <p:val>
                                                <p:strVal val="#ppt_x"/>
                                              </p:val>
                                            </p:tav>
                                            <p:tav tm="100000">
                                              <p:val>
                                                <p:strVal val="#ppt_x"/>
                                              </p:val>
                                            </p:tav>
                                          </p:tavLst>
                                        </p:anim>
                                        <p:anim calcmode="lin" valueType="num" p14:bounceEnd="41000">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1000">
                                      <p:stCondLst>
                                        <p:cond delay="250"/>
                                      </p:stCondLst>
                                      <p:childTnLst>
                                        <p:set>
                                          <p:cBhvr>
                                            <p:cTn id="35" dur="1" fill="hold">
                                              <p:stCondLst>
                                                <p:cond delay="0"/>
                                              </p:stCondLst>
                                            </p:cTn>
                                            <p:tgtEl>
                                              <p:spTgt spid="51"/>
                                            </p:tgtEl>
                                            <p:attrNameLst>
                                              <p:attrName>style.visibility</p:attrName>
                                            </p:attrNameLst>
                                          </p:cBhvr>
                                          <p:to>
                                            <p:strVal val="visible"/>
                                          </p:to>
                                        </p:set>
                                        <p:anim calcmode="lin" valueType="num" p14:bounceEnd="41000">
                                          <p:cBhvr additive="base">
                                            <p:cTn id="36" dur="1000" fill="hold"/>
                                            <p:tgtEl>
                                              <p:spTgt spid="51"/>
                                            </p:tgtEl>
                                            <p:attrNameLst>
                                              <p:attrName>ppt_x</p:attrName>
                                            </p:attrNameLst>
                                          </p:cBhvr>
                                          <p:tavLst>
                                            <p:tav tm="0">
                                              <p:val>
                                                <p:strVal val="#ppt_x"/>
                                              </p:val>
                                            </p:tav>
                                            <p:tav tm="100000">
                                              <p:val>
                                                <p:strVal val="#ppt_x"/>
                                              </p:val>
                                            </p:tav>
                                          </p:tavLst>
                                        </p:anim>
                                        <p:anim calcmode="lin" valueType="num" p14:bounceEnd="41000">
                                          <p:cBhvr additive="base">
                                            <p:cTn id="37" dur="1000" fill="hold"/>
                                            <p:tgtEl>
                                              <p:spTgt spid="5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1000">
                                      <p:stCondLst>
                                        <p:cond delay="500"/>
                                      </p:stCondLst>
                                      <p:childTnLst>
                                        <p:set>
                                          <p:cBhvr>
                                            <p:cTn id="39" dur="1" fill="hold">
                                              <p:stCondLst>
                                                <p:cond delay="0"/>
                                              </p:stCondLst>
                                            </p:cTn>
                                            <p:tgtEl>
                                              <p:spTgt spid="58"/>
                                            </p:tgtEl>
                                            <p:attrNameLst>
                                              <p:attrName>style.visibility</p:attrName>
                                            </p:attrNameLst>
                                          </p:cBhvr>
                                          <p:to>
                                            <p:strVal val="visible"/>
                                          </p:to>
                                        </p:set>
                                        <p:anim calcmode="lin" valueType="num" p14:bounceEnd="41000">
                                          <p:cBhvr additive="base">
                                            <p:cTn id="40" dur="1000" fill="hold"/>
                                            <p:tgtEl>
                                              <p:spTgt spid="58"/>
                                            </p:tgtEl>
                                            <p:attrNameLst>
                                              <p:attrName>ppt_x</p:attrName>
                                            </p:attrNameLst>
                                          </p:cBhvr>
                                          <p:tavLst>
                                            <p:tav tm="0">
                                              <p:val>
                                                <p:strVal val="#ppt_x"/>
                                              </p:val>
                                            </p:tav>
                                            <p:tav tm="100000">
                                              <p:val>
                                                <p:strVal val="#ppt_x"/>
                                              </p:val>
                                            </p:tav>
                                          </p:tavLst>
                                        </p:anim>
                                        <p:anim calcmode="lin" valueType="num" p14:bounceEnd="41000">
                                          <p:cBhvr additive="base">
                                            <p:cTn id="41" dur="1000" fill="hold"/>
                                            <p:tgtEl>
                                              <p:spTgt spid="5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14:presetBounceEnd="41000">
                                      <p:stCondLst>
                                        <p:cond delay="750"/>
                                      </p:stCondLst>
                                      <p:childTnLst>
                                        <p:set>
                                          <p:cBhvr>
                                            <p:cTn id="43" dur="1" fill="hold">
                                              <p:stCondLst>
                                                <p:cond delay="0"/>
                                              </p:stCondLst>
                                            </p:cTn>
                                            <p:tgtEl>
                                              <p:spTgt spid="65"/>
                                            </p:tgtEl>
                                            <p:attrNameLst>
                                              <p:attrName>style.visibility</p:attrName>
                                            </p:attrNameLst>
                                          </p:cBhvr>
                                          <p:to>
                                            <p:strVal val="visible"/>
                                          </p:to>
                                        </p:set>
                                        <p:anim calcmode="lin" valueType="num" p14:bounceEnd="41000">
                                          <p:cBhvr additive="base">
                                            <p:cTn id="44" dur="1000" fill="hold"/>
                                            <p:tgtEl>
                                              <p:spTgt spid="65"/>
                                            </p:tgtEl>
                                            <p:attrNameLst>
                                              <p:attrName>ppt_x</p:attrName>
                                            </p:attrNameLst>
                                          </p:cBhvr>
                                          <p:tavLst>
                                            <p:tav tm="0">
                                              <p:val>
                                                <p:strVal val="#ppt_x"/>
                                              </p:val>
                                            </p:tav>
                                            <p:tav tm="100000">
                                              <p:val>
                                                <p:strVal val="#ppt_x"/>
                                              </p:val>
                                            </p:tav>
                                          </p:tavLst>
                                        </p:anim>
                                        <p:anim calcmode="lin" valueType="num" p14:bounceEnd="41000">
                                          <p:cBhvr additive="base">
                                            <p:cTn id="45" dur="1000" fill="hold"/>
                                            <p:tgtEl>
                                              <p:spTgt spid="65"/>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 calcmode="lin" valueType="num">
                                          <p:cBhvr>
                                            <p:cTn id="9" dur="500" fill="hold"/>
                                            <p:tgtEl>
                                              <p:spTgt spid="32"/>
                                            </p:tgtEl>
                                            <p:attrNameLst>
                                              <p:attrName>ppt_x</p:attrName>
                                            </p:attrNameLst>
                                          </p:cBhvr>
                                          <p:tavLst>
                                            <p:tav tm="0">
                                              <p:val>
                                                <p:fltVal val="0.5"/>
                                              </p:val>
                                            </p:tav>
                                            <p:tav tm="100000">
                                              <p:val>
                                                <p:strVal val="#ppt_x"/>
                                              </p:val>
                                            </p:tav>
                                          </p:tavLst>
                                        </p:anim>
                                        <p:anim calcmode="lin" valueType="num">
                                          <p:cBhvr>
                                            <p:cTn id="10" dur="500" fill="hold"/>
                                            <p:tgtEl>
                                              <p:spTgt spid="32"/>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2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ppt_x</p:attrName>
                                            </p:attrNameLst>
                                          </p:cBhvr>
                                          <p:tavLst>
                                            <p:tav tm="0">
                                              <p:val>
                                                <p:fltVal val="0.5"/>
                                              </p:val>
                                            </p:tav>
                                            <p:tav tm="100000">
                                              <p:val>
                                                <p:strVal val="#ppt_x"/>
                                              </p:val>
                                            </p:tav>
                                          </p:tavLst>
                                        </p:anim>
                                        <p:anim calcmode="lin" valueType="num">
                                          <p:cBhvr>
                                            <p:cTn id="16" dur="500" fill="hold"/>
                                            <p:tgtEl>
                                              <p:spTgt spid="35"/>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 calcmode="lin" valueType="num">
                                          <p:cBhvr>
                                            <p:cTn id="21" dur="500" fill="hold"/>
                                            <p:tgtEl>
                                              <p:spTgt spid="38"/>
                                            </p:tgtEl>
                                            <p:attrNameLst>
                                              <p:attrName>ppt_x</p:attrName>
                                            </p:attrNameLst>
                                          </p:cBhvr>
                                          <p:tavLst>
                                            <p:tav tm="0">
                                              <p:val>
                                                <p:fltVal val="0.5"/>
                                              </p:val>
                                            </p:tav>
                                            <p:tav tm="100000">
                                              <p:val>
                                                <p:strVal val="#ppt_x"/>
                                              </p:val>
                                            </p:tav>
                                          </p:tavLst>
                                        </p:anim>
                                        <p:anim calcmode="lin" valueType="num">
                                          <p:cBhvr>
                                            <p:cTn id="22" dur="500" fill="hold"/>
                                            <p:tgtEl>
                                              <p:spTgt spid="38"/>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75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 calcmode="lin" valueType="num">
                                          <p:cBhvr>
                                            <p:cTn id="27" dur="500" fill="hold"/>
                                            <p:tgtEl>
                                              <p:spTgt spid="41"/>
                                            </p:tgtEl>
                                            <p:attrNameLst>
                                              <p:attrName>ppt_x</p:attrName>
                                            </p:attrNameLst>
                                          </p:cBhvr>
                                          <p:tavLst>
                                            <p:tav tm="0">
                                              <p:val>
                                                <p:fltVal val="0.5"/>
                                              </p:val>
                                            </p:tav>
                                            <p:tav tm="100000">
                                              <p:val>
                                                <p:strVal val="#ppt_x"/>
                                              </p:val>
                                            </p:tav>
                                          </p:tavLst>
                                        </p:anim>
                                        <p:anim calcmode="lin" valueType="num">
                                          <p:cBhvr>
                                            <p:cTn id="28" dur="500" fill="hold"/>
                                            <p:tgtEl>
                                              <p:spTgt spid="41"/>
                                            </p:tgtEl>
                                            <p:attrNameLst>
                                              <p:attrName>ppt_y</p:attrName>
                                            </p:attrNameLst>
                                          </p:cBhvr>
                                          <p:tavLst>
                                            <p:tav tm="0">
                                              <p:val>
                                                <p:fltVal val="0.5"/>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5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1000" fill="hold"/>
                                            <p:tgtEl>
                                              <p:spTgt spid="51"/>
                                            </p:tgtEl>
                                            <p:attrNameLst>
                                              <p:attrName>ppt_x</p:attrName>
                                            </p:attrNameLst>
                                          </p:cBhvr>
                                          <p:tavLst>
                                            <p:tav tm="0">
                                              <p:val>
                                                <p:strVal val="#ppt_x"/>
                                              </p:val>
                                            </p:tav>
                                            <p:tav tm="100000">
                                              <p:val>
                                                <p:strVal val="#ppt_x"/>
                                              </p:val>
                                            </p:tav>
                                          </p:tavLst>
                                        </p:anim>
                                        <p:anim calcmode="lin" valueType="num">
                                          <p:cBhvr additive="base">
                                            <p:cTn id="37" dur="1000" fill="hold"/>
                                            <p:tgtEl>
                                              <p:spTgt spid="5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50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1000" fill="hold"/>
                                            <p:tgtEl>
                                              <p:spTgt spid="58"/>
                                            </p:tgtEl>
                                            <p:attrNameLst>
                                              <p:attrName>ppt_x</p:attrName>
                                            </p:attrNameLst>
                                          </p:cBhvr>
                                          <p:tavLst>
                                            <p:tav tm="0">
                                              <p:val>
                                                <p:strVal val="#ppt_x"/>
                                              </p:val>
                                            </p:tav>
                                            <p:tav tm="100000">
                                              <p:val>
                                                <p:strVal val="#ppt_x"/>
                                              </p:val>
                                            </p:tav>
                                          </p:tavLst>
                                        </p:anim>
                                        <p:anim calcmode="lin" valueType="num">
                                          <p:cBhvr additive="base">
                                            <p:cTn id="41" dur="1000" fill="hold"/>
                                            <p:tgtEl>
                                              <p:spTgt spid="5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75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1000" fill="hold"/>
                                            <p:tgtEl>
                                              <p:spTgt spid="65"/>
                                            </p:tgtEl>
                                            <p:attrNameLst>
                                              <p:attrName>ppt_x</p:attrName>
                                            </p:attrNameLst>
                                          </p:cBhvr>
                                          <p:tavLst>
                                            <p:tav tm="0">
                                              <p:val>
                                                <p:strVal val="#ppt_x"/>
                                              </p:val>
                                            </p:tav>
                                            <p:tav tm="100000">
                                              <p:val>
                                                <p:strVal val="#ppt_x"/>
                                              </p:val>
                                            </p:tav>
                                          </p:tavLst>
                                        </p:anim>
                                        <p:anim calcmode="lin" valueType="num">
                                          <p:cBhvr additive="base">
                                            <p:cTn id="45" dur="1000" fill="hold"/>
                                            <p:tgtEl>
                                              <p:spTgt spid="65"/>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custDataLst>
              <p:tags r:id="R63e23f216aa3475a"/>
            </p:custDataLst>
          </p:nvPr>
        </p:nvSpPr>
        <p:spPr>
          <a:xfrm>
            <a:off x="3618467" y="2694252"/>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第</a:t>
            </a:r>
          </a:p>
        </p:txBody>
      </p:sp>
      <p:sp>
        <p:nvSpPr>
          <p:cNvPr id="4" name="椭圆 3"/>
          <p:cNvSpPr/>
          <p:nvPr>
            <p:custDataLst>
              <p:tags r:id="Rfb2a41250eb84157"/>
            </p:custDataLst>
          </p:nvPr>
        </p:nvSpPr>
        <p:spPr>
          <a:xfrm>
            <a:off x="4490144"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叁</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5" name="椭圆 4"/>
          <p:cNvSpPr/>
          <p:nvPr>
            <p:custDataLst>
              <p:tags r:id="Raa644e9a629e4f45"/>
            </p:custDataLst>
          </p:nvPr>
        </p:nvSpPr>
        <p:spPr>
          <a:xfrm>
            <a:off x="5361821" y="2736103"/>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部</a:t>
            </a:r>
          </a:p>
        </p:txBody>
      </p:sp>
      <p:sp>
        <p:nvSpPr>
          <p:cNvPr id="6" name="椭圆 5"/>
          <p:cNvSpPr/>
          <p:nvPr>
            <p:custDataLst>
              <p:tags r:id="R5c9c191ff5a84621"/>
            </p:custDataLst>
          </p:nvPr>
        </p:nvSpPr>
        <p:spPr>
          <a:xfrm>
            <a:off x="6233497"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份</a:t>
            </a:r>
          </a:p>
        </p:txBody>
      </p:sp>
      <p:sp>
        <p:nvSpPr>
          <p:cNvPr id="7" name="文本框 6"/>
          <p:cNvSpPr txBox="1"/>
          <p:nvPr/>
        </p:nvSpPr>
        <p:spPr>
          <a:xfrm>
            <a:off x="3373203" y="3364181"/>
            <a:ext cx="4632960" cy="768350"/>
          </a:xfrm>
          <a:prstGeom prst="rect">
            <a:avLst/>
          </a:prstGeom>
          <a:noFill/>
        </p:spPr>
        <p:txBody>
          <a:bodyPr wrap="square" rtlCol="0">
            <a:spAutoFit/>
          </a:bodyPr>
          <a:lstStyle/>
          <a:p>
            <a:r>
              <a:rPr lang="zh-CN" altLang="en-US" sz="4400" spc="600">
                <a:solidFill>
                  <a:schemeClr val="accent1">
                    <a:lumMod val="50000"/>
                  </a:schemeClr>
                </a:solidFill>
                <a:latin typeface="OPPOSans L" panose="00020600040101010101" pitchFamily="18" charset="-122"/>
                <a:ea typeface="思源宋体 CN Heavy" panose="02020900000000000000" charset="-122"/>
              </a:rPr>
              <a:t>成功项目展示</a:t>
            </a:r>
            <a:endParaRPr lang="zh-CN" altLang="en-US" sz="4400" spc="600" dirty="0">
              <a:solidFill>
                <a:schemeClr val="accent1">
                  <a:lumMod val="50000"/>
                </a:schemeClr>
              </a:solidFill>
              <a:latin typeface="OPPOSans L" panose="00020600040101010101" pitchFamily="18" charset="-122"/>
              <a:ea typeface="思源宋体 CN Heavy" panose="02020900000000000000" charset="-122"/>
            </a:endParaRPr>
          </a:p>
        </p:txBody>
      </p:sp>
      <p:sp>
        <p:nvSpPr>
          <p:cNvPr id="8" name="文本框 7"/>
          <p:cNvSpPr txBox="1"/>
          <p:nvPr>
            <p:custDataLst>
              <p:tags r:id="Rd18d223f7d734d3d"/>
            </p:custDataLst>
          </p:nvPr>
        </p:nvSpPr>
        <p:spPr>
          <a:xfrm>
            <a:off x="3618467" y="4282106"/>
            <a:ext cx="3678625" cy="368300"/>
          </a:xfrm>
          <a:prstGeom prst="rect">
            <a:avLst/>
          </a:prstGeom>
          <a:noFill/>
        </p:spPr>
        <p:txBody>
          <a:bodyPr wrap="square" rtlCol="0">
            <a:spAutoFit/>
          </a:bodyPr>
          <a:lstStyle>
            <a:defPPr>
              <a:defRPr lang="zh-CN"/>
            </a:defPPr>
            <a:lvl1pPr>
              <a:defRPr sz="2000" spc="600">
                <a:solidFill>
                  <a:schemeClr val="bg1"/>
                </a:solidFill>
                <a:latin typeface="VNI-HLThuphap" panose="00000400000000000000" pitchFamily="2" charset="0"/>
              </a:defRPr>
            </a:lvl1pPr>
          </a:lstStyle>
          <a:p>
            <a:r>
              <a:rPr lang="en-US" altLang="zh-CN" sz="1800" spc="300" dirty="0" err="1">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Ener</a:t>
            </a:r>
            <a:r>
              <a:rPr lang="en-US" altLang="zh-CN" sz="1800" spc="3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 Your Title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8" grpId="0"/>
    </p:bldLst>
  </p:timing>
</p:sld>
</file>

<file path=ppt/slides/slide12.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标 7"/>
          <p:cNvSpPr/>
          <p:nvPr>
            <p:custDataLst>
              <p:tags r:id="R480b4992dceb4515"/>
            </p:custDataLst>
          </p:nvPr>
        </p:nvSpPr>
        <p:spPr bwMode="auto">
          <a:xfrm>
            <a:off x="512233" y="2373691"/>
            <a:ext cx="2203451" cy="230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sp>
        <p:nvSpPr>
          <p:cNvPr id="3" name="图标 8"/>
          <p:cNvSpPr/>
          <p:nvPr>
            <p:custDataLst>
              <p:tags r:id="R7e7d125a761e42a2"/>
            </p:custDataLst>
          </p:nvPr>
        </p:nvSpPr>
        <p:spPr bwMode="auto">
          <a:xfrm>
            <a:off x="2749552" y="2373691"/>
            <a:ext cx="2203449" cy="230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sp>
        <p:nvSpPr>
          <p:cNvPr id="4" name="图标 9"/>
          <p:cNvSpPr/>
          <p:nvPr>
            <p:custDataLst>
              <p:tags r:id="R9293698e0ee94c80"/>
            </p:custDataLst>
          </p:nvPr>
        </p:nvSpPr>
        <p:spPr bwMode="auto">
          <a:xfrm>
            <a:off x="4984752" y="2373691"/>
            <a:ext cx="2203449" cy="230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sp>
        <p:nvSpPr>
          <p:cNvPr id="5" name="图标10"/>
          <p:cNvSpPr/>
          <p:nvPr>
            <p:custDataLst>
              <p:tags r:id="Rcb2bf67787b041af"/>
            </p:custDataLst>
          </p:nvPr>
        </p:nvSpPr>
        <p:spPr bwMode="auto">
          <a:xfrm>
            <a:off x="7222067" y="2373691"/>
            <a:ext cx="2197100" cy="230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3" y="21599"/>
                </a:moveTo>
                <a:lnTo>
                  <a:pt x="0" y="21599"/>
                </a:lnTo>
                <a:lnTo>
                  <a:pt x="936" y="10700"/>
                </a:lnTo>
                <a:lnTo>
                  <a:pt x="0" y="0"/>
                </a:lnTo>
                <a:lnTo>
                  <a:pt x="20663" y="0"/>
                </a:lnTo>
                <a:lnTo>
                  <a:pt x="21599" y="10700"/>
                </a:lnTo>
                <a:lnTo>
                  <a:pt x="20663" y="21599"/>
                </a:lnTo>
                <a:close/>
              </a:path>
            </a:pathLst>
          </a:custGeom>
          <a:solidFill>
            <a:schemeClr val="accent6"/>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sp>
        <p:nvSpPr>
          <p:cNvPr id="6" name="图标 11"/>
          <p:cNvSpPr/>
          <p:nvPr>
            <p:custDataLst>
              <p:tags r:id="R8fe104538e2d4709"/>
            </p:custDataLst>
          </p:nvPr>
        </p:nvSpPr>
        <p:spPr bwMode="auto">
          <a:xfrm>
            <a:off x="9453033" y="2373691"/>
            <a:ext cx="2203451" cy="230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accent5">
              <a:lumMod val="10000"/>
            </a:schemeClr>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7" name="组合 6"/>
          <p:cNvGrpSpPr/>
          <p:nvPr/>
        </p:nvGrpSpPr>
        <p:grpSpPr>
          <a:xfrm>
            <a:off x="660735" y="2430841"/>
            <a:ext cx="1883162" cy="3330228"/>
            <a:chOff x="660735" y="2430841"/>
            <a:chExt cx="1883162" cy="3330228"/>
          </a:xfrm>
        </p:grpSpPr>
        <p:sp>
          <p:nvSpPr>
            <p:cNvPr id="8" name="图标 12"/>
            <p:cNvSpPr/>
            <p:nvPr>
              <p:custDataLst>
                <p:tags r:id="Rb8bf77c984444a3c"/>
              </p:custDataLst>
            </p:nvPr>
          </p:nvSpPr>
          <p:spPr bwMode="auto">
            <a:xfrm>
              <a:off x="1559985" y="2430841"/>
              <a:ext cx="114300" cy="1164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9" name="组合 8"/>
            <p:cNvGrpSpPr/>
            <p:nvPr/>
          </p:nvGrpSpPr>
          <p:grpSpPr>
            <a:xfrm>
              <a:off x="1136651" y="2487990"/>
              <a:ext cx="956733" cy="1744134"/>
              <a:chOff x="1136651" y="2836333"/>
              <a:chExt cx="956733" cy="1744134"/>
            </a:xfrm>
            <a:solidFill>
              <a:srgbClr val="CA000F"/>
            </a:solidFill>
          </p:grpSpPr>
          <p:sp>
            <p:nvSpPr>
              <p:cNvPr id="13" name="图标 18"/>
              <p:cNvSpPr/>
              <p:nvPr>
                <p:custDataLst>
                  <p:tags r:id="R4c196a67f740489e"/>
                </p:custDataLst>
              </p:nvPr>
            </p:nvSpPr>
            <p:spPr bwMode="auto">
              <a:xfrm>
                <a:off x="1602317" y="2836333"/>
                <a:ext cx="23283" cy="7916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1"/>
              </a:solidFill>
              <a:ln>
                <a:solidFill>
                  <a:schemeClr val="accent1"/>
                </a:solidFill>
              </a:ln>
              <a:effectLst/>
            </p:spPr>
            <p:txBody>
              <a:bodyPr lIns="0" tIns="0" rIns="0" bIns="0"/>
              <a:lstStyle/>
              <a:p>
                <a:pPr>
                  <a:defRPr/>
                </a:pPr>
                <a:endParaRPr lang="es-ES" dirty="0">
                  <a:solidFill>
                    <a:schemeClr val="dk1"/>
                  </a:solidFill>
                  <a:latin typeface="演示春风楷" panose="00000500000000000000" pitchFamily="2" charset="-122"/>
                  <a:cs typeface="Calibri" panose="020F0502020204030204" pitchFamily="34" charset="0"/>
                </a:endParaRPr>
              </a:p>
            </p:txBody>
          </p:sp>
          <p:sp>
            <p:nvSpPr>
              <p:cNvPr id="14" name="图标 19"/>
              <p:cNvSpPr/>
              <p:nvPr>
                <p:custDataLst>
                  <p:tags r:id="Rfb1c089546c543c7"/>
                </p:custDataLst>
              </p:nvPr>
            </p:nvSpPr>
            <p:spPr bwMode="auto">
              <a:xfrm>
                <a:off x="1136651" y="3613151"/>
                <a:ext cx="956733" cy="9673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53" y="21600"/>
                    </a:moveTo>
                    <a:cubicBezTo>
                      <a:pt x="4835" y="21600"/>
                      <a:pt x="0" y="16681"/>
                      <a:pt x="0" y="10800"/>
                    </a:cubicBezTo>
                    <a:cubicBezTo>
                      <a:pt x="0" y="4918"/>
                      <a:pt x="4835" y="0"/>
                      <a:pt x="10853" y="0"/>
                    </a:cubicBezTo>
                    <a:cubicBezTo>
                      <a:pt x="16764" y="0"/>
                      <a:pt x="21599" y="4918"/>
                      <a:pt x="21599" y="10800"/>
                    </a:cubicBezTo>
                    <a:cubicBezTo>
                      <a:pt x="21599" y="16681"/>
                      <a:pt x="16764" y="21600"/>
                      <a:pt x="10853" y="21600"/>
                    </a:cubicBezTo>
                    <a:close/>
                    <a:moveTo>
                      <a:pt x="10853" y="534"/>
                    </a:moveTo>
                    <a:cubicBezTo>
                      <a:pt x="5158" y="534"/>
                      <a:pt x="537" y="5132"/>
                      <a:pt x="537" y="10800"/>
                    </a:cubicBezTo>
                    <a:cubicBezTo>
                      <a:pt x="537" y="16467"/>
                      <a:pt x="5158" y="21065"/>
                      <a:pt x="10853" y="21065"/>
                    </a:cubicBezTo>
                    <a:cubicBezTo>
                      <a:pt x="16549" y="21065"/>
                      <a:pt x="21062" y="16467"/>
                      <a:pt x="21062" y="10800"/>
                    </a:cubicBezTo>
                    <a:cubicBezTo>
                      <a:pt x="21062" y="5132"/>
                      <a:pt x="16549" y="534"/>
                      <a:pt x="10853" y="534"/>
                    </a:cubicBezTo>
                    <a:close/>
                  </a:path>
                </a:pathLst>
              </a:custGeom>
              <a:solidFill>
                <a:schemeClr val="accent1"/>
              </a:solidFill>
              <a:ln>
                <a:solidFill>
                  <a:schemeClr val="accent1"/>
                </a:solidFill>
              </a:ln>
              <a:effectLst/>
            </p:spPr>
            <p:txBody>
              <a:bodyPr lIns="0" tIns="0" rIns="0" bIns="0"/>
              <a:lstStyle/>
              <a:p>
                <a:pPr>
                  <a:defRPr/>
                </a:pPr>
                <a:endParaRPr lang="es-ES" dirty="0">
                  <a:solidFill>
                    <a:schemeClr val="dk1"/>
                  </a:solidFill>
                  <a:latin typeface="演示春风楷" panose="00000500000000000000" pitchFamily="2" charset="-122"/>
                  <a:cs typeface="Calibri" panose="020F0502020204030204" pitchFamily="34" charset="0"/>
                </a:endParaRPr>
              </a:p>
            </p:txBody>
          </p:sp>
          <p:sp>
            <p:nvSpPr>
              <p:cNvPr id="15" name="图标 20"/>
              <p:cNvSpPr/>
              <p:nvPr>
                <p:custDataLst>
                  <p:tags r:id="Rcf174a9d238348bc"/>
                </p:custDataLst>
              </p:nvPr>
            </p:nvSpPr>
            <p:spPr bwMode="auto">
              <a:xfrm>
                <a:off x="1331384" y="3949700"/>
                <a:ext cx="404283" cy="400051"/>
              </a:xfrm>
              <a:custGeom>
                <a:avLst/>
                <a:gdLst>
                  <a:gd name="T0" fmla="*/ 10800 w 21600"/>
                  <a:gd name="T1" fmla="+- 0 10800 188"/>
                  <a:gd name="T2" fmla="*/ 10800 h 21224"/>
                  <a:gd name="T3" fmla="*/ 10800 w 21600"/>
                  <a:gd name="T4" fmla="+- 0 10800 188"/>
                  <a:gd name="T5" fmla="*/ 10800 h 21224"/>
                  <a:gd name="T6" fmla="*/ 10800 w 21600"/>
                  <a:gd name="T7" fmla="+- 0 10800 188"/>
                  <a:gd name="T8" fmla="*/ 10800 h 21224"/>
                  <a:gd name="T9" fmla="*/ 10800 w 21600"/>
                  <a:gd name="T10" fmla="+- 0 10800 188"/>
                  <a:gd name="T11" fmla="*/ 10800 h 21224"/>
                </a:gdLst>
                <a:ahLst/>
                <a:cxnLst>
                  <a:cxn ang="0">
                    <a:pos x="T0" y="T2"/>
                  </a:cxn>
                  <a:cxn ang="0">
                    <a:pos x="T3" y="T5"/>
                  </a:cxn>
                  <a:cxn ang="0">
                    <a:pos x="T6" y="T8"/>
                  </a:cxn>
                  <a:cxn ang="0">
                    <a:pos x="T9" y="T11"/>
                  </a:cxn>
                </a:cxnLst>
                <a:rect l="0" t="0" r="r" b="b"/>
                <a:pathLst>
                  <a:path w="21600" h="21224">
                    <a:moveTo>
                      <a:pt x="18550" y="16075"/>
                    </a:moveTo>
                    <a:cubicBezTo>
                      <a:pt x="18042" y="15567"/>
                      <a:pt x="18042" y="15567"/>
                      <a:pt x="18042" y="15567"/>
                    </a:cubicBezTo>
                    <a:cubicBezTo>
                      <a:pt x="17534" y="14804"/>
                      <a:pt x="17280" y="13788"/>
                      <a:pt x="17534" y="12771"/>
                    </a:cubicBezTo>
                    <a:cubicBezTo>
                      <a:pt x="17534" y="12771"/>
                      <a:pt x="17534" y="12771"/>
                      <a:pt x="17534" y="12771"/>
                    </a:cubicBezTo>
                    <a:cubicBezTo>
                      <a:pt x="17788" y="12009"/>
                      <a:pt x="18804" y="11247"/>
                      <a:pt x="19567" y="10993"/>
                    </a:cubicBezTo>
                    <a:cubicBezTo>
                      <a:pt x="20329" y="10739"/>
                      <a:pt x="20329" y="10739"/>
                      <a:pt x="20329" y="10739"/>
                    </a:cubicBezTo>
                    <a:cubicBezTo>
                      <a:pt x="21091" y="10739"/>
                      <a:pt x="21599" y="9976"/>
                      <a:pt x="21599" y="9214"/>
                    </a:cubicBezTo>
                    <a:cubicBezTo>
                      <a:pt x="21599" y="8706"/>
                      <a:pt x="21345" y="8197"/>
                      <a:pt x="21345" y="7689"/>
                    </a:cubicBezTo>
                    <a:cubicBezTo>
                      <a:pt x="21091" y="6927"/>
                      <a:pt x="20329" y="6419"/>
                      <a:pt x="19567" y="6673"/>
                    </a:cubicBezTo>
                    <a:cubicBezTo>
                      <a:pt x="18804" y="6673"/>
                      <a:pt x="18804" y="6673"/>
                      <a:pt x="18804" y="6673"/>
                    </a:cubicBezTo>
                    <a:cubicBezTo>
                      <a:pt x="17788" y="6927"/>
                      <a:pt x="16771" y="6673"/>
                      <a:pt x="16263" y="5910"/>
                    </a:cubicBezTo>
                    <a:cubicBezTo>
                      <a:pt x="16263" y="5910"/>
                      <a:pt x="16263" y="5910"/>
                      <a:pt x="16263" y="5910"/>
                    </a:cubicBezTo>
                    <a:cubicBezTo>
                      <a:pt x="15501" y="5148"/>
                      <a:pt x="15247" y="4131"/>
                      <a:pt x="15501" y="3115"/>
                    </a:cubicBezTo>
                    <a:cubicBezTo>
                      <a:pt x="15755" y="2353"/>
                      <a:pt x="15755" y="2353"/>
                      <a:pt x="15755" y="2353"/>
                    </a:cubicBezTo>
                    <a:cubicBezTo>
                      <a:pt x="16009" y="1590"/>
                      <a:pt x="15755" y="828"/>
                      <a:pt x="14992" y="574"/>
                    </a:cubicBezTo>
                    <a:cubicBezTo>
                      <a:pt x="14738" y="320"/>
                      <a:pt x="14484" y="320"/>
                      <a:pt x="14230" y="320"/>
                    </a:cubicBezTo>
                    <a:cubicBezTo>
                      <a:pt x="13976" y="66"/>
                      <a:pt x="13722" y="66"/>
                      <a:pt x="13468" y="66"/>
                    </a:cubicBezTo>
                    <a:cubicBezTo>
                      <a:pt x="12705" y="-188"/>
                      <a:pt x="11943" y="320"/>
                      <a:pt x="11689" y="1082"/>
                    </a:cubicBezTo>
                    <a:cubicBezTo>
                      <a:pt x="11435" y="1590"/>
                      <a:pt x="11435" y="1590"/>
                      <a:pt x="11435" y="1590"/>
                    </a:cubicBezTo>
                    <a:cubicBezTo>
                      <a:pt x="11181" y="2607"/>
                      <a:pt x="10418" y="3369"/>
                      <a:pt x="9402" y="3623"/>
                    </a:cubicBezTo>
                    <a:cubicBezTo>
                      <a:pt x="9402" y="3623"/>
                      <a:pt x="9402" y="3623"/>
                      <a:pt x="9402" y="3623"/>
                    </a:cubicBezTo>
                    <a:cubicBezTo>
                      <a:pt x="8385" y="3877"/>
                      <a:pt x="7369" y="3369"/>
                      <a:pt x="6607" y="2607"/>
                    </a:cubicBezTo>
                    <a:cubicBezTo>
                      <a:pt x="6352" y="2099"/>
                      <a:pt x="6352" y="2099"/>
                      <a:pt x="6352" y="2099"/>
                    </a:cubicBezTo>
                    <a:cubicBezTo>
                      <a:pt x="5590" y="1590"/>
                      <a:pt x="4828" y="1336"/>
                      <a:pt x="4065" y="1844"/>
                    </a:cubicBezTo>
                    <a:cubicBezTo>
                      <a:pt x="3811" y="2353"/>
                      <a:pt x="3303" y="2607"/>
                      <a:pt x="3049" y="2861"/>
                    </a:cubicBezTo>
                    <a:cubicBezTo>
                      <a:pt x="2541" y="3369"/>
                      <a:pt x="2541" y="4386"/>
                      <a:pt x="3049" y="4894"/>
                    </a:cubicBezTo>
                    <a:cubicBezTo>
                      <a:pt x="3557" y="5402"/>
                      <a:pt x="3557" y="5402"/>
                      <a:pt x="3557" y="5402"/>
                    </a:cubicBezTo>
                    <a:cubicBezTo>
                      <a:pt x="4065" y="6164"/>
                      <a:pt x="4320" y="7435"/>
                      <a:pt x="4065" y="8197"/>
                    </a:cubicBezTo>
                    <a:cubicBezTo>
                      <a:pt x="3811" y="9214"/>
                      <a:pt x="2795" y="9976"/>
                      <a:pt x="1778" y="10230"/>
                    </a:cubicBezTo>
                    <a:cubicBezTo>
                      <a:pt x="1270" y="10230"/>
                      <a:pt x="1270" y="10230"/>
                      <a:pt x="1270" y="10230"/>
                    </a:cubicBezTo>
                    <a:cubicBezTo>
                      <a:pt x="508" y="10484"/>
                      <a:pt x="0" y="11247"/>
                      <a:pt x="0" y="12009"/>
                    </a:cubicBezTo>
                    <a:cubicBezTo>
                      <a:pt x="0" y="12517"/>
                      <a:pt x="254" y="13026"/>
                      <a:pt x="254" y="13534"/>
                    </a:cubicBezTo>
                    <a:cubicBezTo>
                      <a:pt x="508" y="14296"/>
                      <a:pt x="1270" y="14804"/>
                      <a:pt x="2032" y="14550"/>
                    </a:cubicBezTo>
                    <a:cubicBezTo>
                      <a:pt x="2795" y="14296"/>
                      <a:pt x="2795" y="14296"/>
                      <a:pt x="2795" y="14296"/>
                    </a:cubicBezTo>
                    <a:cubicBezTo>
                      <a:pt x="3811" y="14296"/>
                      <a:pt x="4828" y="14550"/>
                      <a:pt x="5336" y="15313"/>
                    </a:cubicBezTo>
                    <a:cubicBezTo>
                      <a:pt x="5336" y="15313"/>
                      <a:pt x="5336" y="15313"/>
                      <a:pt x="5336" y="15313"/>
                    </a:cubicBezTo>
                    <a:cubicBezTo>
                      <a:pt x="6098" y="16075"/>
                      <a:pt x="6352" y="17091"/>
                      <a:pt x="6098" y="18108"/>
                    </a:cubicBezTo>
                    <a:cubicBezTo>
                      <a:pt x="5844" y="18616"/>
                      <a:pt x="5844" y="18616"/>
                      <a:pt x="5844" y="18616"/>
                    </a:cubicBezTo>
                    <a:cubicBezTo>
                      <a:pt x="5590" y="19379"/>
                      <a:pt x="5844" y="20395"/>
                      <a:pt x="6607" y="20649"/>
                    </a:cubicBezTo>
                    <a:cubicBezTo>
                      <a:pt x="6861" y="20649"/>
                      <a:pt x="7115" y="20903"/>
                      <a:pt x="7369" y="20903"/>
                    </a:cubicBezTo>
                    <a:cubicBezTo>
                      <a:pt x="7623" y="20903"/>
                      <a:pt x="7877" y="21157"/>
                      <a:pt x="8131" y="21157"/>
                    </a:cubicBezTo>
                    <a:cubicBezTo>
                      <a:pt x="8894" y="21412"/>
                      <a:pt x="9656" y="20903"/>
                      <a:pt x="9910" y="20141"/>
                    </a:cubicBezTo>
                    <a:cubicBezTo>
                      <a:pt x="10164" y="19379"/>
                      <a:pt x="10164" y="19379"/>
                      <a:pt x="10164" y="19379"/>
                    </a:cubicBezTo>
                    <a:cubicBezTo>
                      <a:pt x="10418" y="18362"/>
                      <a:pt x="11181" y="17854"/>
                      <a:pt x="12197" y="17600"/>
                    </a:cubicBezTo>
                    <a:cubicBezTo>
                      <a:pt x="12197" y="17600"/>
                      <a:pt x="12197" y="17600"/>
                      <a:pt x="12197" y="17600"/>
                    </a:cubicBezTo>
                    <a:cubicBezTo>
                      <a:pt x="13214" y="17346"/>
                      <a:pt x="14230" y="17600"/>
                      <a:pt x="14992" y="18362"/>
                    </a:cubicBezTo>
                    <a:cubicBezTo>
                      <a:pt x="15247" y="18870"/>
                      <a:pt x="15247" y="18870"/>
                      <a:pt x="15247" y="18870"/>
                    </a:cubicBezTo>
                    <a:cubicBezTo>
                      <a:pt x="16009" y="19633"/>
                      <a:pt x="16771" y="19633"/>
                      <a:pt x="17534" y="19124"/>
                    </a:cubicBezTo>
                    <a:cubicBezTo>
                      <a:pt x="17788" y="18870"/>
                      <a:pt x="18296" y="18616"/>
                      <a:pt x="18550" y="18108"/>
                    </a:cubicBezTo>
                    <a:cubicBezTo>
                      <a:pt x="19058" y="17600"/>
                      <a:pt x="19058" y="16837"/>
                      <a:pt x="18550" y="16075"/>
                    </a:cubicBezTo>
                    <a:close/>
                    <a:moveTo>
                      <a:pt x="9656" y="14042"/>
                    </a:moveTo>
                    <a:cubicBezTo>
                      <a:pt x="7623" y="13280"/>
                      <a:pt x="6607" y="11247"/>
                      <a:pt x="7369" y="9468"/>
                    </a:cubicBezTo>
                    <a:cubicBezTo>
                      <a:pt x="7877" y="7435"/>
                      <a:pt x="10164" y="6419"/>
                      <a:pt x="11943" y="7181"/>
                    </a:cubicBezTo>
                    <a:cubicBezTo>
                      <a:pt x="13976" y="7689"/>
                      <a:pt x="14992" y="9722"/>
                      <a:pt x="14230" y="11755"/>
                    </a:cubicBezTo>
                    <a:cubicBezTo>
                      <a:pt x="13722" y="13534"/>
                      <a:pt x="11435" y="14804"/>
                      <a:pt x="9656" y="14042"/>
                    </a:cubicBezTo>
                    <a:close/>
                  </a:path>
                </a:pathLst>
              </a:custGeom>
              <a:solidFill>
                <a:schemeClr val="accent1"/>
              </a:solidFill>
              <a:ln>
                <a:solidFill>
                  <a:schemeClr val="accent1"/>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16" name="图标21"/>
              <p:cNvSpPr/>
              <p:nvPr>
                <p:custDataLst>
                  <p:tags r:id="Rf1e32e1ae6e54af7"/>
                </p:custDataLst>
              </p:nvPr>
            </p:nvSpPr>
            <p:spPr bwMode="auto">
              <a:xfrm>
                <a:off x="1661584" y="3848099"/>
                <a:ext cx="232833" cy="254000"/>
              </a:xfrm>
              <a:custGeom>
                <a:avLst/>
                <a:gdLst>
                  <a:gd name="T0" fmla="+- 0 10805 263"/>
                  <a:gd name="T1" fmla="*/ T0 w 21084"/>
                  <a:gd name="T2" fmla="*/ 10800 h 21600"/>
                  <a:gd name="T3" fmla="+- 0 10805 263"/>
                  <a:gd name="T4" fmla="*/ T3 w 21084"/>
                  <a:gd name="T5" fmla="*/ 10800 h 21600"/>
                  <a:gd name="T6" fmla="+- 0 10805 263"/>
                  <a:gd name="T7" fmla="*/ T6 w 21084"/>
                  <a:gd name="T8" fmla="*/ 10800 h 21600"/>
                  <a:gd name="T9" fmla="+- 0 10805 263"/>
                  <a:gd name="T10" fmla="*/ T9 w 21084"/>
                  <a:gd name="T11" fmla="*/ 10800 h 21600"/>
                </a:gdLst>
                <a:ahLst/>
                <a:cxnLst>
                  <a:cxn ang="0">
                    <a:pos x="T1" y="T2"/>
                  </a:cxn>
                  <a:cxn ang="0">
                    <a:pos x="T4" y="T5"/>
                  </a:cxn>
                  <a:cxn ang="0">
                    <a:pos x="T7" y="T8"/>
                  </a:cxn>
                  <a:cxn ang="0">
                    <a:pos x="T10" y="T11"/>
                  </a:cxn>
                </a:cxnLst>
                <a:rect l="0" t="0" r="r" b="b"/>
                <a:pathLst>
                  <a:path w="21084" h="21600">
                    <a:moveTo>
                      <a:pt x="20041" y="13856"/>
                    </a:moveTo>
                    <a:cubicBezTo>
                      <a:pt x="19609" y="13856"/>
                      <a:pt x="19609" y="13856"/>
                      <a:pt x="19609" y="13856"/>
                    </a:cubicBezTo>
                    <a:cubicBezTo>
                      <a:pt x="18744" y="13041"/>
                      <a:pt x="17881" y="12226"/>
                      <a:pt x="17881" y="11411"/>
                    </a:cubicBezTo>
                    <a:cubicBezTo>
                      <a:pt x="17881" y="11003"/>
                      <a:pt x="17881" y="11003"/>
                      <a:pt x="17881" y="11003"/>
                    </a:cubicBezTo>
                    <a:cubicBezTo>
                      <a:pt x="18313" y="10188"/>
                      <a:pt x="18744" y="9373"/>
                      <a:pt x="19609" y="8966"/>
                    </a:cubicBezTo>
                    <a:cubicBezTo>
                      <a:pt x="20473" y="8558"/>
                      <a:pt x="20473" y="8558"/>
                      <a:pt x="20473" y="8558"/>
                    </a:cubicBezTo>
                    <a:cubicBezTo>
                      <a:pt x="20905" y="8150"/>
                      <a:pt x="21337" y="7335"/>
                      <a:pt x="20905" y="6520"/>
                    </a:cubicBezTo>
                    <a:cubicBezTo>
                      <a:pt x="20905" y="6113"/>
                      <a:pt x="20473" y="5705"/>
                      <a:pt x="20473" y="5298"/>
                    </a:cubicBezTo>
                    <a:cubicBezTo>
                      <a:pt x="20041" y="4483"/>
                      <a:pt x="18744" y="4483"/>
                      <a:pt x="18313" y="4890"/>
                    </a:cubicBezTo>
                    <a:cubicBezTo>
                      <a:pt x="17449" y="4890"/>
                      <a:pt x="17449" y="4890"/>
                      <a:pt x="17449" y="4890"/>
                    </a:cubicBezTo>
                    <a:cubicBezTo>
                      <a:pt x="16585" y="5705"/>
                      <a:pt x="15289" y="5298"/>
                      <a:pt x="14425" y="4890"/>
                    </a:cubicBezTo>
                    <a:cubicBezTo>
                      <a:pt x="14425" y="4890"/>
                      <a:pt x="14425" y="4890"/>
                      <a:pt x="14425" y="4890"/>
                    </a:cubicBezTo>
                    <a:cubicBezTo>
                      <a:pt x="13561" y="4483"/>
                      <a:pt x="13129" y="3260"/>
                      <a:pt x="13129" y="2445"/>
                    </a:cubicBezTo>
                    <a:cubicBezTo>
                      <a:pt x="13129" y="1630"/>
                      <a:pt x="13129" y="1630"/>
                      <a:pt x="13129" y="1630"/>
                    </a:cubicBezTo>
                    <a:cubicBezTo>
                      <a:pt x="13129" y="815"/>
                      <a:pt x="12696" y="407"/>
                      <a:pt x="11833" y="407"/>
                    </a:cubicBezTo>
                    <a:cubicBezTo>
                      <a:pt x="11400" y="0"/>
                      <a:pt x="11400" y="0"/>
                      <a:pt x="10969" y="0"/>
                    </a:cubicBezTo>
                    <a:cubicBezTo>
                      <a:pt x="10537" y="0"/>
                      <a:pt x="10537" y="0"/>
                      <a:pt x="10104" y="0"/>
                    </a:cubicBezTo>
                    <a:cubicBezTo>
                      <a:pt x="9240" y="0"/>
                      <a:pt x="8809" y="815"/>
                      <a:pt x="8809" y="1630"/>
                    </a:cubicBezTo>
                    <a:cubicBezTo>
                      <a:pt x="8809" y="2445"/>
                      <a:pt x="8809" y="2445"/>
                      <a:pt x="8809" y="2445"/>
                    </a:cubicBezTo>
                    <a:cubicBezTo>
                      <a:pt x="8809" y="3260"/>
                      <a:pt x="7945" y="4075"/>
                      <a:pt x="7081" y="4483"/>
                    </a:cubicBezTo>
                    <a:cubicBezTo>
                      <a:pt x="7081" y="4483"/>
                      <a:pt x="7081" y="4483"/>
                      <a:pt x="7081" y="4483"/>
                    </a:cubicBezTo>
                    <a:cubicBezTo>
                      <a:pt x="6216" y="5298"/>
                      <a:pt x="4920" y="5298"/>
                      <a:pt x="4056" y="4483"/>
                    </a:cubicBezTo>
                    <a:cubicBezTo>
                      <a:pt x="3624" y="4075"/>
                      <a:pt x="3624" y="4075"/>
                      <a:pt x="3624" y="4075"/>
                    </a:cubicBezTo>
                    <a:cubicBezTo>
                      <a:pt x="2760" y="3667"/>
                      <a:pt x="1896" y="4075"/>
                      <a:pt x="1464" y="4483"/>
                    </a:cubicBezTo>
                    <a:cubicBezTo>
                      <a:pt x="1032" y="4890"/>
                      <a:pt x="600" y="5298"/>
                      <a:pt x="600" y="5705"/>
                    </a:cubicBezTo>
                    <a:cubicBezTo>
                      <a:pt x="168" y="6520"/>
                      <a:pt x="168" y="7335"/>
                      <a:pt x="1032" y="7743"/>
                    </a:cubicBezTo>
                    <a:cubicBezTo>
                      <a:pt x="1464" y="8150"/>
                      <a:pt x="1464" y="8150"/>
                      <a:pt x="1464" y="8150"/>
                    </a:cubicBezTo>
                    <a:cubicBezTo>
                      <a:pt x="2760" y="8558"/>
                      <a:pt x="3192" y="9781"/>
                      <a:pt x="3192" y="10596"/>
                    </a:cubicBezTo>
                    <a:cubicBezTo>
                      <a:pt x="3192" y="11818"/>
                      <a:pt x="2328" y="12633"/>
                      <a:pt x="1464" y="13041"/>
                    </a:cubicBezTo>
                    <a:cubicBezTo>
                      <a:pt x="1032" y="13449"/>
                      <a:pt x="1032" y="13449"/>
                      <a:pt x="1032" y="13449"/>
                    </a:cubicBezTo>
                    <a:cubicBezTo>
                      <a:pt x="168" y="13856"/>
                      <a:pt x="-263" y="14671"/>
                      <a:pt x="168" y="15486"/>
                    </a:cubicBezTo>
                    <a:cubicBezTo>
                      <a:pt x="168" y="15894"/>
                      <a:pt x="600" y="16301"/>
                      <a:pt x="1032" y="16709"/>
                    </a:cubicBezTo>
                    <a:cubicBezTo>
                      <a:pt x="1464" y="17116"/>
                      <a:pt x="2328" y="17524"/>
                      <a:pt x="2760" y="17116"/>
                    </a:cubicBezTo>
                    <a:cubicBezTo>
                      <a:pt x="3624" y="16709"/>
                      <a:pt x="3624" y="16709"/>
                      <a:pt x="3624" y="16709"/>
                    </a:cubicBezTo>
                    <a:cubicBezTo>
                      <a:pt x="4488" y="16301"/>
                      <a:pt x="5785" y="16301"/>
                      <a:pt x="6648" y="17116"/>
                    </a:cubicBezTo>
                    <a:cubicBezTo>
                      <a:pt x="6648" y="17116"/>
                      <a:pt x="6648" y="17116"/>
                      <a:pt x="6648" y="17116"/>
                    </a:cubicBezTo>
                    <a:cubicBezTo>
                      <a:pt x="7512" y="17524"/>
                      <a:pt x="7945" y="18339"/>
                      <a:pt x="7945" y="19562"/>
                    </a:cubicBezTo>
                    <a:cubicBezTo>
                      <a:pt x="7945" y="19969"/>
                      <a:pt x="7945" y="19969"/>
                      <a:pt x="7945" y="19969"/>
                    </a:cubicBezTo>
                    <a:cubicBezTo>
                      <a:pt x="7945" y="20784"/>
                      <a:pt x="8376" y="21600"/>
                      <a:pt x="9240" y="21600"/>
                    </a:cubicBezTo>
                    <a:cubicBezTo>
                      <a:pt x="9673" y="21600"/>
                      <a:pt x="10104" y="21600"/>
                      <a:pt x="10104" y="21600"/>
                    </a:cubicBezTo>
                    <a:cubicBezTo>
                      <a:pt x="10537" y="21600"/>
                      <a:pt x="10537" y="21600"/>
                      <a:pt x="10969" y="21600"/>
                    </a:cubicBezTo>
                    <a:cubicBezTo>
                      <a:pt x="11833" y="21600"/>
                      <a:pt x="12264" y="21192"/>
                      <a:pt x="12696" y="20377"/>
                    </a:cubicBezTo>
                    <a:cubicBezTo>
                      <a:pt x="12696" y="19562"/>
                      <a:pt x="12696" y="19562"/>
                      <a:pt x="12696" y="19562"/>
                    </a:cubicBezTo>
                    <a:cubicBezTo>
                      <a:pt x="12696" y="18747"/>
                      <a:pt x="13129" y="17524"/>
                      <a:pt x="13992" y="17116"/>
                    </a:cubicBezTo>
                    <a:cubicBezTo>
                      <a:pt x="13992" y="17116"/>
                      <a:pt x="13992" y="17116"/>
                      <a:pt x="13992" y="17116"/>
                    </a:cubicBezTo>
                    <a:cubicBezTo>
                      <a:pt x="14857" y="16709"/>
                      <a:pt x="16153" y="16709"/>
                      <a:pt x="17016" y="17116"/>
                    </a:cubicBezTo>
                    <a:cubicBezTo>
                      <a:pt x="17881" y="17524"/>
                      <a:pt x="17881" y="17524"/>
                      <a:pt x="17881" y="17524"/>
                    </a:cubicBezTo>
                    <a:cubicBezTo>
                      <a:pt x="18313" y="17932"/>
                      <a:pt x="19177" y="17932"/>
                      <a:pt x="20041" y="17116"/>
                    </a:cubicBezTo>
                    <a:cubicBezTo>
                      <a:pt x="20041" y="16709"/>
                      <a:pt x="20473" y="16301"/>
                      <a:pt x="20473" y="15894"/>
                    </a:cubicBezTo>
                    <a:cubicBezTo>
                      <a:pt x="20905" y="15486"/>
                      <a:pt x="20905" y="14671"/>
                      <a:pt x="20041" y="13856"/>
                    </a:cubicBezTo>
                    <a:close/>
                    <a:moveTo>
                      <a:pt x="10537" y="13856"/>
                    </a:moveTo>
                    <a:cubicBezTo>
                      <a:pt x="8809" y="13856"/>
                      <a:pt x="7081" y="12633"/>
                      <a:pt x="7512" y="11003"/>
                    </a:cubicBezTo>
                    <a:cubicBezTo>
                      <a:pt x="7512" y="8966"/>
                      <a:pt x="8809" y="7743"/>
                      <a:pt x="10537" y="7743"/>
                    </a:cubicBezTo>
                    <a:cubicBezTo>
                      <a:pt x="12696" y="8150"/>
                      <a:pt x="13992" y="9373"/>
                      <a:pt x="13992" y="11003"/>
                    </a:cubicBezTo>
                    <a:cubicBezTo>
                      <a:pt x="13561" y="12633"/>
                      <a:pt x="12264" y="14264"/>
                      <a:pt x="10537" y="13856"/>
                    </a:cubicBezTo>
                    <a:close/>
                  </a:path>
                </a:pathLst>
              </a:custGeom>
              <a:solidFill>
                <a:schemeClr val="accent1"/>
              </a:solidFill>
              <a:ln>
                <a:solidFill>
                  <a:schemeClr val="accent1"/>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grpSp>
          <p:nvGrpSpPr>
            <p:cNvPr id="10" name="组合 9"/>
            <p:cNvGrpSpPr/>
            <p:nvPr/>
          </p:nvGrpSpPr>
          <p:grpSpPr>
            <a:xfrm>
              <a:off x="660735" y="4370157"/>
              <a:ext cx="1883162" cy="1390912"/>
              <a:chOff x="660735" y="4370157"/>
              <a:chExt cx="1883162" cy="1390912"/>
            </a:xfrm>
          </p:grpSpPr>
          <p:sp>
            <p:nvSpPr>
              <p:cNvPr id="11" name="文本框  23"/>
              <p:cNvSpPr txBox="1"/>
              <p:nvPr>
                <p:custDataLst>
                  <p:tags r:id="Rcacae67a40ee42d9"/>
                </p:custDataLst>
              </p:nvPr>
            </p:nvSpPr>
            <p:spPr>
              <a:xfrm>
                <a:off x="660735" y="4723479"/>
                <a:ext cx="1883162" cy="1037590"/>
              </a:xfrm>
              <a:prstGeom prst="rect">
                <a:avLst/>
              </a:prstGeom>
              <a:noFill/>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12" name="文本框  24"/>
              <p:cNvSpPr txBox="1"/>
              <p:nvPr>
                <p:custDataLst>
                  <p:tags r:id="R1be431d2df6049b2"/>
                </p:custDataLst>
              </p:nvPr>
            </p:nvSpPr>
            <p:spPr>
              <a:xfrm>
                <a:off x="702070" y="4370157"/>
                <a:ext cx="1787525" cy="395605"/>
              </a:xfrm>
              <a:prstGeom prst="rect">
                <a:avLst/>
              </a:prstGeom>
              <a:noFill/>
            </p:spPr>
            <p:txBody>
              <a:bodyPr wrap="none" rtlCol="0">
                <a:spAutoFit/>
              </a:bodyPr>
              <a:lstStyle/>
              <a:p>
                <a:pPr>
                  <a:lnSpc>
                    <a:spcPct val="110000"/>
                  </a:lnSpc>
                </a:pPr>
                <a:r>
                  <a:rPr lang="zh-CN" altLang="en-US" b="1" dirty="0">
                    <a:solidFill>
                      <a:schemeClr val="accent1">
                        <a:lumMod val="50000"/>
                      </a:schemeClr>
                    </a:solidFill>
                    <a:latin typeface="OPPOSans L" panose="00020600040101010101" pitchFamily="18" charset="-122"/>
                    <a:ea typeface="思源宋体 CN Heavy" panose="02020900000000000000" charset="-122"/>
                  </a:rPr>
                  <a:t>请替换文字内容</a:t>
                </a:r>
              </a:p>
            </p:txBody>
          </p:sp>
        </p:grpSp>
      </p:grpSp>
      <p:grpSp>
        <p:nvGrpSpPr>
          <p:cNvPr id="17" name="组合 16"/>
          <p:cNvGrpSpPr/>
          <p:nvPr/>
        </p:nvGrpSpPr>
        <p:grpSpPr>
          <a:xfrm>
            <a:off x="2888528" y="2430841"/>
            <a:ext cx="1883162" cy="3330228"/>
            <a:chOff x="2888528" y="2430841"/>
            <a:chExt cx="1883162" cy="3330228"/>
          </a:xfrm>
          <a:solidFill>
            <a:schemeClr val="accent2"/>
          </a:solidFill>
        </p:grpSpPr>
        <p:grpSp>
          <p:nvGrpSpPr>
            <p:cNvPr id="18" name="组合 17"/>
            <p:cNvGrpSpPr/>
            <p:nvPr/>
          </p:nvGrpSpPr>
          <p:grpSpPr>
            <a:xfrm>
              <a:off x="3350685" y="2430841"/>
              <a:ext cx="958849" cy="1820334"/>
              <a:chOff x="3350685" y="2430841"/>
              <a:chExt cx="958849" cy="1820334"/>
            </a:xfrm>
            <a:grpFill/>
          </p:grpSpPr>
          <p:sp>
            <p:nvSpPr>
              <p:cNvPr id="22" name="圆形13"/>
              <p:cNvSpPr/>
              <p:nvPr>
                <p:custDataLst>
                  <p:tags r:id="R3065ed93214d498c"/>
                </p:custDataLst>
              </p:nvPr>
            </p:nvSpPr>
            <p:spPr bwMode="auto">
              <a:xfrm>
                <a:off x="3795184" y="2430841"/>
                <a:ext cx="110067" cy="1164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w="25400" algn="ctr">
                <a:solidFill>
                  <a:schemeClr val="accent2"/>
                </a:solid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23" name="组合 22"/>
              <p:cNvGrpSpPr/>
              <p:nvPr/>
            </p:nvGrpSpPr>
            <p:grpSpPr>
              <a:xfrm>
                <a:off x="3350685" y="2487991"/>
                <a:ext cx="958849" cy="1763184"/>
                <a:chOff x="3350685" y="2836334"/>
                <a:chExt cx="958849" cy="1763184"/>
              </a:xfrm>
              <a:grpFill/>
            </p:grpSpPr>
            <p:sp>
              <p:nvSpPr>
                <p:cNvPr id="24" name="直线 24"/>
                <p:cNvSpPr/>
                <p:nvPr>
                  <p:custDataLst>
                    <p:tags r:id="Rb402874cbc3b4b4e"/>
                  </p:custDataLst>
                </p:nvPr>
              </p:nvSpPr>
              <p:spPr bwMode="auto">
                <a:xfrm>
                  <a:off x="3839635" y="2836334"/>
                  <a:ext cx="23284" cy="7916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25" name="圆形25"/>
                <p:cNvSpPr/>
                <p:nvPr>
                  <p:custDataLst>
                    <p:tags r:id="R761a1839369b467c"/>
                  </p:custDataLst>
                </p:nvPr>
              </p:nvSpPr>
              <p:spPr bwMode="auto">
                <a:xfrm>
                  <a:off x="3350685" y="3632201"/>
                  <a:ext cx="958849" cy="9673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53" y="21600"/>
                      </a:moveTo>
                      <a:cubicBezTo>
                        <a:pt x="4835" y="21600"/>
                        <a:pt x="0" y="16681"/>
                        <a:pt x="0" y="10800"/>
                      </a:cubicBezTo>
                      <a:cubicBezTo>
                        <a:pt x="0" y="4918"/>
                        <a:pt x="4835" y="0"/>
                        <a:pt x="10853" y="0"/>
                      </a:cubicBezTo>
                      <a:cubicBezTo>
                        <a:pt x="16764" y="0"/>
                        <a:pt x="21599" y="4918"/>
                        <a:pt x="21599" y="10800"/>
                      </a:cubicBezTo>
                      <a:cubicBezTo>
                        <a:pt x="21599" y="16681"/>
                        <a:pt x="16764" y="21600"/>
                        <a:pt x="10853" y="21600"/>
                      </a:cubicBezTo>
                      <a:close/>
                      <a:moveTo>
                        <a:pt x="10853" y="534"/>
                      </a:moveTo>
                      <a:cubicBezTo>
                        <a:pt x="5158" y="534"/>
                        <a:pt x="537" y="5132"/>
                        <a:pt x="537" y="10800"/>
                      </a:cubicBezTo>
                      <a:cubicBezTo>
                        <a:pt x="537" y="16467"/>
                        <a:pt x="5158" y="21065"/>
                        <a:pt x="10853" y="21065"/>
                      </a:cubicBezTo>
                      <a:cubicBezTo>
                        <a:pt x="16441" y="21065"/>
                        <a:pt x="21062" y="16467"/>
                        <a:pt x="21062" y="10800"/>
                      </a:cubicBezTo>
                      <a:cubicBezTo>
                        <a:pt x="21062" y="5132"/>
                        <a:pt x="16441" y="534"/>
                        <a:pt x="10853" y="534"/>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nvGrpSpPr>
                <p:cNvPr id="26" name="Group 26"/>
                <p:cNvGrpSpPr/>
                <p:nvPr/>
              </p:nvGrpSpPr>
              <p:grpSpPr bwMode="auto">
                <a:xfrm>
                  <a:off x="3587404" y="3839646"/>
                  <a:ext cx="522497" cy="513495"/>
                  <a:chOff x="0" y="0"/>
                  <a:chExt cx="391587" cy="385335"/>
                </a:xfrm>
                <a:grpFill/>
              </p:grpSpPr>
              <p:sp>
                <p:nvSpPr>
                  <p:cNvPr id="27" name="图标 27"/>
                  <p:cNvSpPr/>
                  <p:nvPr>
                    <p:custDataLst>
                      <p:tags r:id="Rc5c2866f55764513"/>
                    </p:custDataLst>
                  </p:nvPr>
                </p:nvSpPr>
                <p:spPr bwMode="auto">
                  <a:xfrm>
                    <a:off x="314357" y="200127"/>
                    <a:ext cx="77730" cy="128659"/>
                  </a:xfrm>
                  <a:custGeom>
                    <a:avLst/>
                    <a:gdLst>
                      <a:gd name="T0" fmla="+- 0 11098 597"/>
                      <a:gd name="T1" fmla="*/ T0 w 21003"/>
                      <a:gd name="T2" fmla="*/ 10800 h 21600"/>
                      <a:gd name="T3" fmla="+- 0 11098 597"/>
                      <a:gd name="T4" fmla="*/ T3 w 21003"/>
                      <a:gd name="T5" fmla="*/ 10800 h 21600"/>
                      <a:gd name="T6" fmla="+- 0 11098 597"/>
                      <a:gd name="T7" fmla="*/ T6 w 21003"/>
                      <a:gd name="T8" fmla="*/ 10800 h 21600"/>
                      <a:gd name="T9" fmla="+- 0 11098 597"/>
                      <a:gd name="T10" fmla="*/ T9 w 21003"/>
                      <a:gd name="T11" fmla="*/ 10800 h 21600"/>
                    </a:gdLst>
                    <a:ahLst/>
                    <a:cxnLst>
                      <a:cxn ang="0">
                        <a:pos x="T1" y="T2"/>
                      </a:cxn>
                      <a:cxn ang="0">
                        <a:pos x="T4" y="T5"/>
                      </a:cxn>
                      <a:cxn ang="0">
                        <a:pos x="T7" y="T8"/>
                      </a:cxn>
                      <a:cxn ang="0">
                        <a:pos x="T10" y="T11"/>
                      </a:cxn>
                    </a:cxnLst>
                    <a:rect l="0" t="0" r="r" b="b"/>
                    <a:pathLst>
                      <a:path w="21003" h="21600">
                        <a:moveTo>
                          <a:pt x="5293" y="2399"/>
                        </a:moveTo>
                        <a:cubicBezTo>
                          <a:pt x="5293" y="2399"/>
                          <a:pt x="5293" y="2999"/>
                          <a:pt x="5293" y="2999"/>
                        </a:cubicBezTo>
                        <a:cubicBezTo>
                          <a:pt x="5293" y="2999"/>
                          <a:pt x="5293" y="2999"/>
                          <a:pt x="5293" y="2999"/>
                        </a:cubicBezTo>
                        <a:cubicBezTo>
                          <a:pt x="5293" y="2999"/>
                          <a:pt x="5293" y="3599"/>
                          <a:pt x="5293" y="3599"/>
                        </a:cubicBezTo>
                        <a:cubicBezTo>
                          <a:pt x="5293" y="4199"/>
                          <a:pt x="5293" y="4199"/>
                          <a:pt x="5293" y="4799"/>
                        </a:cubicBezTo>
                        <a:cubicBezTo>
                          <a:pt x="5293" y="4799"/>
                          <a:pt x="5293" y="5399"/>
                          <a:pt x="5293" y="5399"/>
                        </a:cubicBezTo>
                        <a:cubicBezTo>
                          <a:pt x="5293" y="5999"/>
                          <a:pt x="5293" y="6599"/>
                          <a:pt x="5293" y="6599"/>
                        </a:cubicBezTo>
                        <a:cubicBezTo>
                          <a:pt x="5293" y="7199"/>
                          <a:pt x="4312" y="7199"/>
                          <a:pt x="4312" y="7799"/>
                        </a:cubicBezTo>
                        <a:cubicBezTo>
                          <a:pt x="4312" y="7799"/>
                          <a:pt x="4312" y="8399"/>
                          <a:pt x="4312" y="8399"/>
                        </a:cubicBezTo>
                        <a:cubicBezTo>
                          <a:pt x="4312" y="8999"/>
                          <a:pt x="4312" y="8999"/>
                          <a:pt x="4312" y="9599"/>
                        </a:cubicBezTo>
                        <a:cubicBezTo>
                          <a:pt x="4312" y="9599"/>
                          <a:pt x="4312" y="10200"/>
                          <a:pt x="3330" y="10800"/>
                        </a:cubicBezTo>
                        <a:cubicBezTo>
                          <a:pt x="3330" y="10800"/>
                          <a:pt x="3330" y="11399"/>
                          <a:pt x="3330" y="11399"/>
                        </a:cubicBezTo>
                        <a:cubicBezTo>
                          <a:pt x="3330" y="11999"/>
                          <a:pt x="3330" y="11999"/>
                          <a:pt x="3330" y="12600"/>
                        </a:cubicBezTo>
                        <a:cubicBezTo>
                          <a:pt x="3330" y="12600"/>
                          <a:pt x="2348" y="13199"/>
                          <a:pt x="2348" y="13199"/>
                        </a:cubicBezTo>
                        <a:cubicBezTo>
                          <a:pt x="2348" y="13799"/>
                          <a:pt x="2348" y="13799"/>
                          <a:pt x="2348" y="14399"/>
                        </a:cubicBezTo>
                        <a:cubicBezTo>
                          <a:pt x="2348" y="14399"/>
                          <a:pt x="1366" y="15000"/>
                          <a:pt x="1366" y="15000"/>
                        </a:cubicBezTo>
                        <a:cubicBezTo>
                          <a:pt x="1366" y="15599"/>
                          <a:pt x="1366" y="15599"/>
                          <a:pt x="1366" y="16199"/>
                        </a:cubicBezTo>
                        <a:cubicBezTo>
                          <a:pt x="1366" y="16199"/>
                          <a:pt x="384" y="16799"/>
                          <a:pt x="384" y="16799"/>
                        </a:cubicBezTo>
                        <a:cubicBezTo>
                          <a:pt x="384" y="16799"/>
                          <a:pt x="384" y="17400"/>
                          <a:pt x="384" y="17400"/>
                        </a:cubicBezTo>
                        <a:cubicBezTo>
                          <a:pt x="-597" y="18599"/>
                          <a:pt x="384" y="20400"/>
                          <a:pt x="2348" y="21000"/>
                        </a:cubicBezTo>
                        <a:cubicBezTo>
                          <a:pt x="2348" y="21000"/>
                          <a:pt x="2348" y="21000"/>
                          <a:pt x="3330" y="21000"/>
                        </a:cubicBezTo>
                        <a:cubicBezTo>
                          <a:pt x="3330" y="21000"/>
                          <a:pt x="4312" y="21600"/>
                          <a:pt x="4312" y="21600"/>
                        </a:cubicBezTo>
                        <a:cubicBezTo>
                          <a:pt x="6275" y="21600"/>
                          <a:pt x="7257" y="21000"/>
                          <a:pt x="7257" y="20400"/>
                        </a:cubicBezTo>
                        <a:cubicBezTo>
                          <a:pt x="15112" y="15599"/>
                          <a:pt x="19039" y="9599"/>
                          <a:pt x="21002" y="2999"/>
                        </a:cubicBezTo>
                        <a:cubicBezTo>
                          <a:pt x="21002" y="2399"/>
                          <a:pt x="20021" y="1799"/>
                          <a:pt x="20021" y="1199"/>
                        </a:cubicBezTo>
                        <a:cubicBezTo>
                          <a:pt x="19039" y="599"/>
                          <a:pt x="18057" y="0"/>
                          <a:pt x="17075" y="0"/>
                        </a:cubicBezTo>
                        <a:cubicBezTo>
                          <a:pt x="9221" y="0"/>
                          <a:pt x="9221" y="0"/>
                          <a:pt x="9221" y="0"/>
                        </a:cubicBezTo>
                        <a:cubicBezTo>
                          <a:pt x="7257" y="0"/>
                          <a:pt x="6275" y="1199"/>
                          <a:pt x="5293" y="2399"/>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28" name="图标28"/>
                  <p:cNvSpPr/>
                  <p:nvPr>
                    <p:custDataLst>
                      <p:tags r:id="Reaf6d48778a44664"/>
                    </p:custDataLst>
                  </p:nvPr>
                </p:nvSpPr>
                <p:spPr bwMode="auto">
                  <a:xfrm>
                    <a:off x="261" y="200127"/>
                    <a:ext cx="77730" cy="127071"/>
                  </a:xfrm>
                  <a:custGeom>
                    <a:avLst/>
                    <a:gdLst>
                      <a:gd name="T0" fmla="+- 0 11087 575"/>
                      <a:gd name="T1" fmla="*/ T0 w 21025"/>
                      <a:gd name="T2" fmla="*/ 10624 h 21249"/>
                      <a:gd name="T3" fmla="+- 0 11087 575"/>
                      <a:gd name="T4" fmla="*/ T3 w 21025"/>
                      <a:gd name="T5" fmla="*/ 10624 h 21249"/>
                      <a:gd name="T6" fmla="+- 0 11087 575"/>
                      <a:gd name="T7" fmla="*/ T6 w 21025"/>
                      <a:gd name="T8" fmla="*/ 10624 h 21249"/>
                      <a:gd name="T9" fmla="+- 0 11087 575"/>
                      <a:gd name="T10" fmla="*/ T9 w 21025"/>
                      <a:gd name="T11" fmla="*/ 10624 h 21249"/>
                    </a:gdLst>
                    <a:ahLst/>
                    <a:cxnLst>
                      <a:cxn ang="0">
                        <a:pos x="T1" y="T2"/>
                      </a:cxn>
                      <a:cxn ang="0">
                        <a:pos x="T4" y="T5"/>
                      </a:cxn>
                      <a:cxn ang="0">
                        <a:pos x="T7" y="T8"/>
                      </a:cxn>
                      <a:cxn ang="0">
                        <a:pos x="T10" y="T11"/>
                      </a:cxn>
                    </a:cxnLst>
                    <a:rect l="0" t="0" r="r" b="b"/>
                    <a:pathLst>
                      <a:path w="21025" h="21249">
                        <a:moveTo>
                          <a:pt x="19061" y="15000"/>
                        </a:moveTo>
                        <a:cubicBezTo>
                          <a:pt x="19061" y="15000"/>
                          <a:pt x="19061" y="14399"/>
                          <a:pt x="18079" y="14399"/>
                        </a:cubicBezTo>
                        <a:cubicBezTo>
                          <a:pt x="18079" y="13799"/>
                          <a:pt x="18079" y="13799"/>
                          <a:pt x="18079" y="13199"/>
                        </a:cubicBezTo>
                        <a:cubicBezTo>
                          <a:pt x="18079" y="13199"/>
                          <a:pt x="18079" y="12600"/>
                          <a:pt x="18079" y="12600"/>
                        </a:cubicBezTo>
                        <a:cubicBezTo>
                          <a:pt x="17097" y="11999"/>
                          <a:pt x="17097" y="11999"/>
                          <a:pt x="17097" y="11399"/>
                        </a:cubicBezTo>
                        <a:cubicBezTo>
                          <a:pt x="17097" y="11399"/>
                          <a:pt x="17097" y="10800"/>
                          <a:pt x="17097" y="10800"/>
                        </a:cubicBezTo>
                        <a:cubicBezTo>
                          <a:pt x="17097" y="10200"/>
                          <a:pt x="17097" y="9599"/>
                          <a:pt x="16115" y="9599"/>
                        </a:cubicBezTo>
                        <a:cubicBezTo>
                          <a:pt x="16115" y="8999"/>
                          <a:pt x="16115" y="8999"/>
                          <a:pt x="16115" y="8399"/>
                        </a:cubicBezTo>
                        <a:cubicBezTo>
                          <a:pt x="16115" y="8399"/>
                          <a:pt x="16115" y="7799"/>
                          <a:pt x="16115" y="7799"/>
                        </a:cubicBezTo>
                        <a:cubicBezTo>
                          <a:pt x="16115" y="7199"/>
                          <a:pt x="16115" y="7199"/>
                          <a:pt x="16115" y="6599"/>
                        </a:cubicBezTo>
                        <a:cubicBezTo>
                          <a:pt x="16115" y="6599"/>
                          <a:pt x="15134" y="5999"/>
                          <a:pt x="15134" y="5399"/>
                        </a:cubicBezTo>
                        <a:cubicBezTo>
                          <a:pt x="15134" y="5399"/>
                          <a:pt x="15134" y="4799"/>
                          <a:pt x="15134" y="4799"/>
                        </a:cubicBezTo>
                        <a:cubicBezTo>
                          <a:pt x="15134" y="4199"/>
                          <a:pt x="15134" y="4199"/>
                          <a:pt x="15134" y="3599"/>
                        </a:cubicBezTo>
                        <a:cubicBezTo>
                          <a:pt x="15134" y="3599"/>
                          <a:pt x="15134" y="2999"/>
                          <a:pt x="15134" y="2999"/>
                        </a:cubicBezTo>
                        <a:cubicBezTo>
                          <a:pt x="15134" y="2999"/>
                          <a:pt x="15134" y="2999"/>
                          <a:pt x="15134" y="2999"/>
                        </a:cubicBezTo>
                        <a:cubicBezTo>
                          <a:pt x="15134" y="2999"/>
                          <a:pt x="15134" y="2399"/>
                          <a:pt x="15134" y="2399"/>
                        </a:cubicBezTo>
                        <a:cubicBezTo>
                          <a:pt x="15134" y="1199"/>
                          <a:pt x="13170" y="0"/>
                          <a:pt x="11206" y="0"/>
                        </a:cubicBezTo>
                        <a:cubicBezTo>
                          <a:pt x="4334" y="0"/>
                          <a:pt x="4334" y="0"/>
                          <a:pt x="4334" y="0"/>
                        </a:cubicBezTo>
                        <a:cubicBezTo>
                          <a:pt x="2370" y="0"/>
                          <a:pt x="1388" y="599"/>
                          <a:pt x="1388" y="1199"/>
                        </a:cubicBezTo>
                        <a:cubicBezTo>
                          <a:pt x="406" y="1799"/>
                          <a:pt x="-575" y="2399"/>
                          <a:pt x="406" y="2999"/>
                        </a:cubicBezTo>
                        <a:cubicBezTo>
                          <a:pt x="1388" y="9599"/>
                          <a:pt x="6297" y="15599"/>
                          <a:pt x="13170" y="20400"/>
                        </a:cubicBezTo>
                        <a:cubicBezTo>
                          <a:pt x="14152" y="21000"/>
                          <a:pt x="16115" y="21600"/>
                          <a:pt x="18079" y="21000"/>
                        </a:cubicBezTo>
                        <a:cubicBezTo>
                          <a:pt x="18079" y="21000"/>
                          <a:pt x="18079" y="21000"/>
                          <a:pt x="19061" y="21000"/>
                        </a:cubicBezTo>
                        <a:cubicBezTo>
                          <a:pt x="20043" y="20400"/>
                          <a:pt x="21024" y="18599"/>
                          <a:pt x="21024" y="17400"/>
                        </a:cubicBezTo>
                        <a:cubicBezTo>
                          <a:pt x="20043" y="17400"/>
                          <a:pt x="20043" y="17400"/>
                          <a:pt x="20043" y="17400"/>
                        </a:cubicBezTo>
                        <a:cubicBezTo>
                          <a:pt x="20043" y="16799"/>
                          <a:pt x="20043" y="16199"/>
                          <a:pt x="19061" y="16199"/>
                        </a:cubicBezTo>
                        <a:cubicBezTo>
                          <a:pt x="19061" y="15599"/>
                          <a:pt x="19061" y="15599"/>
                          <a:pt x="19061" y="1500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29" name="图标29"/>
                  <p:cNvSpPr/>
                  <p:nvPr>
                    <p:custDataLst>
                      <p:tags r:id="R9acee580462e4eaf"/>
                    </p:custDataLst>
                  </p:nvPr>
                </p:nvSpPr>
                <p:spPr bwMode="auto">
                  <a:xfrm>
                    <a:off x="206486" y="200127"/>
                    <a:ext cx="114217" cy="108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900" y="0"/>
                        </a:moveTo>
                        <a:cubicBezTo>
                          <a:pt x="2025" y="0"/>
                          <a:pt x="2025" y="0"/>
                          <a:pt x="2025" y="0"/>
                        </a:cubicBezTo>
                        <a:cubicBezTo>
                          <a:pt x="675" y="0"/>
                          <a:pt x="0" y="1439"/>
                          <a:pt x="0" y="2879"/>
                        </a:cubicBezTo>
                        <a:cubicBezTo>
                          <a:pt x="0" y="16559"/>
                          <a:pt x="0" y="16559"/>
                          <a:pt x="0" y="16559"/>
                        </a:cubicBezTo>
                        <a:cubicBezTo>
                          <a:pt x="0" y="18000"/>
                          <a:pt x="675" y="19440"/>
                          <a:pt x="2025" y="19440"/>
                        </a:cubicBezTo>
                        <a:cubicBezTo>
                          <a:pt x="2025" y="19440"/>
                          <a:pt x="2700" y="19440"/>
                          <a:pt x="2700" y="19440"/>
                        </a:cubicBezTo>
                        <a:cubicBezTo>
                          <a:pt x="2700" y="19440"/>
                          <a:pt x="2700" y="19440"/>
                          <a:pt x="2700" y="19440"/>
                        </a:cubicBezTo>
                        <a:cubicBezTo>
                          <a:pt x="3375" y="19440"/>
                          <a:pt x="4725" y="19440"/>
                          <a:pt x="5400" y="19440"/>
                        </a:cubicBezTo>
                        <a:cubicBezTo>
                          <a:pt x="5400" y="19440"/>
                          <a:pt x="5400" y="19440"/>
                          <a:pt x="5400" y="19440"/>
                        </a:cubicBezTo>
                        <a:cubicBezTo>
                          <a:pt x="6075" y="19440"/>
                          <a:pt x="7425" y="20160"/>
                          <a:pt x="8100" y="20160"/>
                        </a:cubicBezTo>
                        <a:cubicBezTo>
                          <a:pt x="8100" y="20160"/>
                          <a:pt x="8775" y="20160"/>
                          <a:pt x="8775" y="20160"/>
                        </a:cubicBezTo>
                        <a:cubicBezTo>
                          <a:pt x="9450" y="20160"/>
                          <a:pt x="10125" y="20879"/>
                          <a:pt x="10800" y="20879"/>
                        </a:cubicBezTo>
                        <a:cubicBezTo>
                          <a:pt x="11475" y="20879"/>
                          <a:pt x="11475" y="20879"/>
                          <a:pt x="11475" y="20879"/>
                        </a:cubicBezTo>
                        <a:cubicBezTo>
                          <a:pt x="12150" y="20879"/>
                          <a:pt x="12150" y="20879"/>
                          <a:pt x="12150" y="20879"/>
                        </a:cubicBezTo>
                        <a:cubicBezTo>
                          <a:pt x="12150" y="20879"/>
                          <a:pt x="12825" y="20879"/>
                          <a:pt x="12825" y="20879"/>
                        </a:cubicBezTo>
                        <a:cubicBezTo>
                          <a:pt x="13500" y="21600"/>
                          <a:pt x="14175" y="21600"/>
                          <a:pt x="14175" y="21600"/>
                        </a:cubicBezTo>
                        <a:cubicBezTo>
                          <a:pt x="14850" y="21600"/>
                          <a:pt x="14850" y="21600"/>
                          <a:pt x="15525" y="21600"/>
                        </a:cubicBezTo>
                        <a:cubicBezTo>
                          <a:pt x="16200" y="21600"/>
                          <a:pt x="17550" y="20879"/>
                          <a:pt x="17550" y="20160"/>
                        </a:cubicBezTo>
                        <a:cubicBezTo>
                          <a:pt x="17550" y="20160"/>
                          <a:pt x="17550" y="19440"/>
                          <a:pt x="17550" y="19440"/>
                        </a:cubicBezTo>
                        <a:cubicBezTo>
                          <a:pt x="18225" y="18720"/>
                          <a:pt x="18225" y="18720"/>
                          <a:pt x="18225" y="18000"/>
                        </a:cubicBezTo>
                        <a:cubicBezTo>
                          <a:pt x="18225" y="18000"/>
                          <a:pt x="18225" y="18000"/>
                          <a:pt x="18225" y="18000"/>
                        </a:cubicBezTo>
                        <a:cubicBezTo>
                          <a:pt x="19575" y="14399"/>
                          <a:pt x="20250" y="10800"/>
                          <a:pt x="20925" y="7199"/>
                        </a:cubicBezTo>
                        <a:cubicBezTo>
                          <a:pt x="20925" y="7199"/>
                          <a:pt x="20925" y="7199"/>
                          <a:pt x="20925" y="7199"/>
                        </a:cubicBezTo>
                        <a:cubicBezTo>
                          <a:pt x="20925" y="6479"/>
                          <a:pt x="20925" y="5759"/>
                          <a:pt x="20925" y="5039"/>
                        </a:cubicBezTo>
                        <a:cubicBezTo>
                          <a:pt x="20925" y="5039"/>
                          <a:pt x="20925" y="5039"/>
                          <a:pt x="20925" y="4319"/>
                        </a:cubicBezTo>
                        <a:cubicBezTo>
                          <a:pt x="20925" y="4319"/>
                          <a:pt x="20925" y="3599"/>
                          <a:pt x="21600" y="3599"/>
                        </a:cubicBezTo>
                        <a:cubicBezTo>
                          <a:pt x="21600" y="2159"/>
                          <a:pt x="20925" y="1439"/>
                          <a:pt x="20250" y="1439"/>
                        </a:cubicBezTo>
                        <a:cubicBezTo>
                          <a:pt x="20250" y="719"/>
                          <a:pt x="19575" y="0"/>
                          <a:pt x="18900" y="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0" name="图标30"/>
                  <p:cNvSpPr/>
                  <p:nvPr>
                    <p:custDataLst>
                      <p:tags r:id="Rb7d3697094274b58"/>
                    </p:custDataLst>
                  </p:nvPr>
                </p:nvSpPr>
                <p:spPr bwMode="auto">
                  <a:xfrm>
                    <a:off x="74819" y="200127"/>
                    <a:ext cx="114217" cy="108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6559"/>
                        </a:moveTo>
                        <a:cubicBezTo>
                          <a:pt x="21600" y="2879"/>
                          <a:pt x="21600" y="2879"/>
                          <a:pt x="21600" y="2879"/>
                        </a:cubicBezTo>
                        <a:cubicBezTo>
                          <a:pt x="21600" y="1439"/>
                          <a:pt x="20250" y="0"/>
                          <a:pt x="18900" y="0"/>
                        </a:cubicBezTo>
                        <a:cubicBezTo>
                          <a:pt x="2700" y="0"/>
                          <a:pt x="2700" y="0"/>
                          <a:pt x="2700" y="0"/>
                        </a:cubicBezTo>
                        <a:cubicBezTo>
                          <a:pt x="2025" y="0"/>
                          <a:pt x="675" y="719"/>
                          <a:pt x="675" y="1439"/>
                        </a:cubicBezTo>
                        <a:cubicBezTo>
                          <a:pt x="0" y="1439"/>
                          <a:pt x="0" y="2159"/>
                          <a:pt x="0" y="3599"/>
                        </a:cubicBezTo>
                        <a:cubicBezTo>
                          <a:pt x="0" y="3599"/>
                          <a:pt x="0" y="4319"/>
                          <a:pt x="0" y="4319"/>
                        </a:cubicBezTo>
                        <a:cubicBezTo>
                          <a:pt x="0" y="4319"/>
                          <a:pt x="0" y="5039"/>
                          <a:pt x="0" y="5039"/>
                        </a:cubicBezTo>
                        <a:cubicBezTo>
                          <a:pt x="0" y="5759"/>
                          <a:pt x="0" y="6479"/>
                          <a:pt x="0" y="7199"/>
                        </a:cubicBezTo>
                        <a:cubicBezTo>
                          <a:pt x="0" y="7199"/>
                          <a:pt x="0" y="7199"/>
                          <a:pt x="0" y="7199"/>
                        </a:cubicBezTo>
                        <a:cubicBezTo>
                          <a:pt x="675" y="10800"/>
                          <a:pt x="1350" y="14399"/>
                          <a:pt x="2700" y="18000"/>
                        </a:cubicBezTo>
                        <a:cubicBezTo>
                          <a:pt x="2700" y="18000"/>
                          <a:pt x="2700" y="18000"/>
                          <a:pt x="2700" y="18000"/>
                        </a:cubicBezTo>
                        <a:cubicBezTo>
                          <a:pt x="2700" y="18720"/>
                          <a:pt x="3375" y="18720"/>
                          <a:pt x="3375" y="19440"/>
                        </a:cubicBezTo>
                        <a:cubicBezTo>
                          <a:pt x="3375" y="19440"/>
                          <a:pt x="3375" y="20160"/>
                          <a:pt x="3375" y="20160"/>
                        </a:cubicBezTo>
                        <a:cubicBezTo>
                          <a:pt x="4050" y="20879"/>
                          <a:pt x="4725" y="21600"/>
                          <a:pt x="6075" y="21600"/>
                        </a:cubicBezTo>
                        <a:cubicBezTo>
                          <a:pt x="6075" y="21600"/>
                          <a:pt x="6075" y="21600"/>
                          <a:pt x="6075" y="21600"/>
                        </a:cubicBezTo>
                        <a:cubicBezTo>
                          <a:pt x="6075" y="21600"/>
                          <a:pt x="6075" y="21600"/>
                          <a:pt x="6750" y="21600"/>
                        </a:cubicBezTo>
                        <a:cubicBezTo>
                          <a:pt x="7425" y="21600"/>
                          <a:pt x="8100" y="21600"/>
                          <a:pt x="8100" y="20879"/>
                        </a:cubicBezTo>
                        <a:cubicBezTo>
                          <a:pt x="8775" y="20879"/>
                          <a:pt x="8775" y="20879"/>
                          <a:pt x="8775" y="20879"/>
                        </a:cubicBezTo>
                        <a:cubicBezTo>
                          <a:pt x="8775" y="20879"/>
                          <a:pt x="8775" y="20879"/>
                          <a:pt x="9450" y="20879"/>
                        </a:cubicBezTo>
                        <a:cubicBezTo>
                          <a:pt x="9450" y="20879"/>
                          <a:pt x="10125" y="20879"/>
                          <a:pt x="10125" y="20879"/>
                        </a:cubicBezTo>
                        <a:cubicBezTo>
                          <a:pt x="10800" y="20879"/>
                          <a:pt x="11475" y="20160"/>
                          <a:pt x="12150" y="20160"/>
                        </a:cubicBezTo>
                        <a:cubicBezTo>
                          <a:pt x="12150" y="20160"/>
                          <a:pt x="12825" y="20160"/>
                          <a:pt x="12825" y="20160"/>
                        </a:cubicBezTo>
                        <a:cubicBezTo>
                          <a:pt x="14175" y="20160"/>
                          <a:pt x="14850" y="19440"/>
                          <a:pt x="15525" y="19440"/>
                        </a:cubicBezTo>
                        <a:cubicBezTo>
                          <a:pt x="15525" y="19440"/>
                          <a:pt x="15525" y="19440"/>
                          <a:pt x="15525" y="19440"/>
                        </a:cubicBezTo>
                        <a:cubicBezTo>
                          <a:pt x="16875" y="19440"/>
                          <a:pt x="17550" y="19440"/>
                          <a:pt x="18225" y="19440"/>
                        </a:cubicBezTo>
                        <a:cubicBezTo>
                          <a:pt x="18225" y="19440"/>
                          <a:pt x="18225" y="19440"/>
                          <a:pt x="18225" y="19440"/>
                        </a:cubicBezTo>
                        <a:cubicBezTo>
                          <a:pt x="18900" y="19440"/>
                          <a:pt x="18900" y="19440"/>
                          <a:pt x="18900" y="19440"/>
                        </a:cubicBezTo>
                        <a:cubicBezTo>
                          <a:pt x="20250" y="19440"/>
                          <a:pt x="21600" y="18000"/>
                          <a:pt x="21600" y="16559"/>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1" name="图标31"/>
                  <p:cNvSpPr/>
                  <p:nvPr>
                    <p:custDataLst>
                      <p:tags r:id="R0465fba35842477f"/>
                    </p:custDataLst>
                  </p:nvPr>
                </p:nvSpPr>
                <p:spPr bwMode="auto">
                  <a:xfrm>
                    <a:off x="112891" y="314491"/>
                    <a:ext cx="76145" cy="71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42" y="20520"/>
                        </a:moveTo>
                        <a:cubicBezTo>
                          <a:pt x="20571" y="19440"/>
                          <a:pt x="21600" y="18360"/>
                          <a:pt x="21600" y="17280"/>
                        </a:cubicBezTo>
                        <a:cubicBezTo>
                          <a:pt x="21600" y="4320"/>
                          <a:pt x="21600" y="4320"/>
                          <a:pt x="21600" y="4320"/>
                        </a:cubicBezTo>
                        <a:cubicBezTo>
                          <a:pt x="21600" y="3240"/>
                          <a:pt x="20571" y="1080"/>
                          <a:pt x="19542" y="1080"/>
                        </a:cubicBezTo>
                        <a:cubicBezTo>
                          <a:pt x="19542" y="0"/>
                          <a:pt x="18514" y="0"/>
                          <a:pt x="17485" y="0"/>
                        </a:cubicBezTo>
                        <a:cubicBezTo>
                          <a:pt x="15428" y="0"/>
                          <a:pt x="14399" y="0"/>
                          <a:pt x="13371" y="0"/>
                        </a:cubicBezTo>
                        <a:cubicBezTo>
                          <a:pt x="13371" y="0"/>
                          <a:pt x="13371" y="0"/>
                          <a:pt x="13371" y="0"/>
                        </a:cubicBezTo>
                        <a:cubicBezTo>
                          <a:pt x="12342" y="0"/>
                          <a:pt x="10285" y="0"/>
                          <a:pt x="9257" y="1080"/>
                        </a:cubicBezTo>
                        <a:cubicBezTo>
                          <a:pt x="9257" y="1080"/>
                          <a:pt x="8228" y="1080"/>
                          <a:pt x="8228" y="1080"/>
                        </a:cubicBezTo>
                        <a:cubicBezTo>
                          <a:pt x="7199" y="1080"/>
                          <a:pt x="6171" y="1080"/>
                          <a:pt x="5142" y="1080"/>
                        </a:cubicBezTo>
                        <a:cubicBezTo>
                          <a:pt x="5142" y="1080"/>
                          <a:pt x="4114" y="2160"/>
                          <a:pt x="4114" y="2160"/>
                        </a:cubicBezTo>
                        <a:cubicBezTo>
                          <a:pt x="4114" y="2160"/>
                          <a:pt x="3085" y="2160"/>
                          <a:pt x="3085" y="2160"/>
                        </a:cubicBezTo>
                        <a:cubicBezTo>
                          <a:pt x="2057" y="2160"/>
                          <a:pt x="1028" y="3240"/>
                          <a:pt x="0" y="4320"/>
                        </a:cubicBezTo>
                        <a:cubicBezTo>
                          <a:pt x="0" y="6480"/>
                          <a:pt x="0" y="7560"/>
                          <a:pt x="1028" y="8640"/>
                        </a:cubicBezTo>
                        <a:cubicBezTo>
                          <a:pt x="1028" y="8640"/>
                          <a:pt x="1028" y="8640"/>
                          <a:pt x="1028" y="8640"/>
                        </a:cubicBezTo>
                        <a:cubicBezTo>
                          <a:pt x="1028" y="9720"/>
                          <a:pt x="2057" y="9720"/>
                          <a:pt x="2057" y="10800"/>
                        </a:cubicBezTo>
                        <a:cubicBezTo>
                          <a:pt x="2057" y="10800"/>
                          <a:pt x="2057" y="10800"/>
                          <a:pt x="3085" y="10800"/>
                        </a:cubicBezTo>
                        <a:cubicBezTo>
                          <a:pt x="3085" y="11880"/>
                          <a:pt x="4114" y="11880"/>
                          <a:pt x="4114" y="12960"/>
                        </a:cubicBezTo>
                        <a:cubicBezTo>
                          <a:pt x="4114" y="12960"/>
                          <a:pt x="5142" y="12960"/>
                          <a:pt x="5142" y="14040"/>
                        </a:cubicBezTo>
                        <a:cubicBezTo>
                          <a:pt x="5142" y="14040"/>
                          <a:pt x="5142" y="14040"/>
                          <a:pt x="6171" y="15120"/>
                        </a:cubicBezTo>
                        <a:cubicBezTo>
                          <a:pt x="6171" y="15120"/>
                          <a:pt x="6171" y="15120"/>
                          <a:pt x="7199" y="15120"/>
                        </a:cubicBezTo>
                        <a:cubicBezTo>
                          <a:pt x="7199" y="16199"/>
                          <a:pt x="7199" y="16199"/>
                          <a:pt x="7199" y="16199"/>
                        </a:cubicBezTo>
                        <a:cubicBezTo>
                          <a:pt x="8228" y="16199"/>
                          <a:pt x="8228" y="16199"/>
                          <a:pt x="9257" y="17280"/>
                        </a:cubicBezTo>
                        <a:cubicBezTo>
                          <a:pt x="9257" y="17280"/>
                          <a:pt x="9257" y="17280"/>
                          <a:pt x="9257" y="17280"/>
                        </a:cubicBezTo>
                        <a:cubicBezTo>
                          <a:pt x="10285" y="17280"/>
                          <a:pt x="10285" y="18360"/>
                          <a:pt x="10285" y="18360"/>
                        </a:cubicBezTo>
                        <a:cubicBezTo>
                          <a:pt x="11314" y="18360"/>
                          <a:pt x="11314" y="18360"/>
                          <a:pt x="11314" y="18360"/>
                        </a:cubicBezTo>
                        <a:cubicBezTo>
                          <a:pt x="11314" y="19440"/>
                          <a:pt x="12342" y="19440"/>
                          <a:pt x="12342" y="19440"/>
                        </a:cubicBezTo>
                        <a:cubicBezTo>
                          <a:pt x="12342" y="19440"/>
                          <a:pt x="12342" y="19440"/>
                          <a:pt x="13371" y="19440"/>
                        </a:cubicBezTo>
                        <a:cubicBezTo>
                          <a:pt x="13371" y="19440"/>
                          <a:pt x="14399" y="20520"/>
                          <a:pt x="14399" y="20520"/>
                        </a:cubicBezTo>
                        <a:cubicBezTo>
                          <a:pt x="14399" y="20520"/>
                          <a:pt x="14399" y="20520"/>
                          <a:pt x="14399" y="20520"/>
                        </a:cubicBezTo>
                        <a:cubicBezTo>
                          <a:pt x="15428" y="20520"/>
                          <a:pt x="15428" y="20520"/>
                          <a:pt x="16457" y="21599"/>
                        </a:cubicBezTo>
                        <a:cubicBezTo>
                          <a:pt x="17485" y="21599"/>
                          <a:pt x="18514" y="21599"/>
                          <a:pt x="19542" y="2052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2" name="图标 32"/>
                  <p:cNvSpPr/>
                  <p:nvPr>
                    <p:custDataLst>
                      <p:tags r:id="Rf53676a601de436f"/>
                    </p:custDataLst>
                  </p:nvPr>
                </p:nvSpPr>
                <p:spPr bwMode="auto">
                  <a:xfrm>
                    <a:off x="206486" y="314491"/>
                    <a:ext cx="71385" cy="71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320"/>
                        </a:moveTo>
                        <a:cubicBezTo>
                          <a:pt x="20520" y="3240"/>
                          <a:pt x="19440" y="2160"/>
                          <a:pt x="18360" y="2160"/>
                        </a:cubicBezTo>
                        <a:cubicBezTo>
                          <a:pt x="18360" y="2160"/>
                          <a:pt x="18360" y="2160"/>
                          <a:pt x="17280" y="2160"/>
                        </a:cubicBezTo>
                        <a:cubicBezTo>
                          <a:pt x="17280" y="2160"/>
                          <a:pt x="17280" y="2160"/>
                          <a:pt x="16199" y="1080"/>
                        </a:cubicBezTo>
                        <a:cubicBezTo>
                          <a:pt x="15120" y="1080"/>
                          <a:pt x="14040" y="1080"/>
                          <a:pt x="12960" y="1080"/>
                        </a:cubicBezTo>
                        <a:cubicBezTo>
                          <a:pt x="12960" y="1080"/>
                          <a:pt x="12960" y="1080"/>
                          <a:pt x="11880" y="1080"/>
                        </a:cubicBezTo>
                        <a:cubicBezTo>
                          <a:pt x="10800" y="0"/>
                          <a:pt x="9720" y="0"/>
                          <a:pt x="8640" y="0"/>
                        </a:cubicBezTo>
                        <a:cubicBezTo>
                          <a:pt x="7560" y="0"/>
                          <a:pt x="7560" y="0"/>
                          <a:pt x="7560" y="0"/>
                        </a:cubicBezTo>
                        <a:cubicBezTo>
                          <a:pt x="6480" y="0"/>
                          <a:pt x="5400" y="0"/>
                          <a:pt x="3240" y="0"/>
                        </a:cubicBezTo>
                        <a:cubicBezTo>
                          <a:pt x="2160" y="0"/>
                          <a:pt x="2160" y="0"/>
                          <a:pt x="1080" y="1080"/>
                        </a:cubicBezTo>
                        <a:cubicBezTo>
                          <a:pt x="0" y="1080"/>
                          <a:pt x="0" y="3240"/>
                          <a:pt x="0" y="4320"/>
                        </a:cubicBezTo>
                        <a:cubicBezTo>
                          <a:pt x="0" y="17280"/>
                          <a:pt x="0" y="17280"/>
                          <a:pt x="0" y="17280"/>
                        </a:cubicBezTo>
                        <a:cubicBezTo>
                          <a:pt x="0" y="18360"/>
                          <a:pt x="0" y="19440"/>
                          <a:pt x="1080" y="20520"/>
                        </a:cubicBezTo>
                        <a:cubicBezTo>
                          <a:pt x="2160" y="21599"/>
                          <a:pt x="3240" y="21599"/>
                          <a:pt x="5400" y="21599"/>
                        </a:cubicBezTo>
                        <a:cubicBezTo>
                          <a:pt x="5400" y="20520"/>
                          <a:pt x="6480" y="20520"/>
                          <a:pt x="6480" y="20520"/>
                        </a:cubicBezTo>
                        <a:cubicBezTo>
                          <a:pt x="6480" y="20520"/>
                          <a:pt x="6480" y="20520"/>
                          <a:pt x="6480" y="20520"/>
                        </a:cubicBezTo>
                        <a:cubicBezTo>
                          <a:pt x="7560" y="20520"/>
                          <a:pt x="7560" y="19440"/>
                          <a:pt x="8640" y="19440"/>
                        </a:cubicBezTo>
                        <a:cubicBezTo>
                          <a:pt x="8640" y="19440"/>
                          <a:pt x="8640" y="19440"/>
                          <a:pt x="8640" y="19440"/>
                        </a:cubicBezTo>
                        <a:cubicBezTo>
                          <a:pt x="8640" y="19440"/>
                          <a:pt x="9720" y="19440"/>
                          <a:pt x="9720" y="18360"/>
                        </a:cubicBezTo>
                        <a:cubicBezTo>
                          <a:pt x="10800" y="18360"/>
                          <a:pt x="10800" y="18360"/>
                          <a:pt x="10800" y="18360"/>
                        </a:cubicBezTo>
                        <a:cubicBezTo>
                          <a:pt x="10800" y="18360"/>
                          <a:pt x="11880" y="17280"/>
                          <a:pt x="11880" y="17280"/>
                        </a:cubicBezTo>
                        <a:cubicBezTo>
                          <a:pt x="11880" y="17280"/>
                          <a:pt x="11880" y="17280"/>
                          <a:pt x="12960" y="17280"/>
                        </a:cubicBezTo>
                        <a:cubicBezTo>
                          <a:pt x="12960" y="16199"/>
                          <a:pt x="12960" y="16199"/>
                          <a:pt x="14040" y="16199"/>
                        </a:cubicBezTo>
                        <a:cubicBezTo>
                          <a:pt x="14040" y="16199"/>
                          <a:pt x="14040" y="16199"/>
                          <a:pt x="15120" y="15120"/>
                        </a:cubicBezTo>
                        <a:cubicBezTo>
                          <a:pt x="15120" y="15120"/>
                          <a:pt x="15120" y="15120"/>
                          <a:pt x="15120" y="15120"/>
                        </a:cubicBezTo>
                        <a:cubicBezTo>
                          <a:pt x="16199" y="14040"/>
                          <a:pt x="16199" y="14040"/>
                          <a:pt x="16199" y="14040"/>
                        </a:cubicBezTo>
                        <a:cubicBezTo>
                          <a:pt x="17280" y="12960"/>
                          <a:pt x="17280" y="12960"/>
                          <a:pt x="17280" y="12960"/>
                        </a:cubicBezTo>
                        <a:cubicBezTo>
                          <a:pt x="18360" y="11880"/>
                          <a:pt x="18360" y="11880"/>
                          <a:pt x="19440" y="10800"/>
                        </a:cubicBezTo>
                        <a:cubicBezTo>
                          <a:pt x="19440" y="10800"/>
                          <a:pt x="19440" y="10800"/>
                          <a:pt x="19440" y="10800"/>
                        </a:cubicBezTo>
                        <a:cubicBezTo>
                          <a:pt x="19440" y="9720"/>
                          <a:pt x="20520" y="9720"/>
                          <a:pt x="20520" y="8640"/>
                        </a:cubicBezTo>
                        <a:cubicBezTo>
                          <a:pt x="20520" y="8640"/>
                          <a:pt x="20520" y="8640"/>
                          <a:pt x="20520" y="8640"/>
                        </a:cubicBezTo>
                        <a:cubicBezTo>
                          <a:pt x="21599" y="7560"/>
                          <a:pt x="21599" y="6480"/>
                          <a:pt x="21599" y="432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3" name="图标33"/>
                  <p:cNvSpPr/>
                  <p:nvPr>
                    <p:custDataLst>
                      <p:tags r:id="R47b73e37f2494dc4"/>
                    </p:custDataLst>
                  </p:nvPr>
                </p:nvSpPr>
                <p:spPr bwMode="auto">
                  <a:xfrm>
                    <a:off x="314357" y="60350"/>
                    <a:ext cx="77730" cy="125483"/>
                  </a:xfrm>
                  <a:custGeom>
                    <a:avLst/>
                    <a:gdLst>
                      <a:gd name="T0" fmla="+- 0 11098 597"/>
                      <a:gd name="T1" fmla="*/ T0 w 21003"/>
                      <a:gd name="T2" fmla="*/ 10800 h 21600"/>
                      <a:gd name="T3" fmla="+- 0 11098 597"/>
                      <a:gd name="T4" fmla="*/ T3 w 21003"/>
                      <a:gd name="T5" fmla="*/ 10800 h 21600"/>
                      <a:gd name="T6" fmla="+- 0 11098 597"/>
                      <a:gd name="T7" fmla="*/ T6 w 21003"/>
                      <a:gd name="T8" fmla="*/ 10800 h 21600"/>
                      <a:gd name="T9" fmla="+- 0 11098 597"/>
                      <a:gd name="T10" fmla="*/ T9 w 21003"/>
                      <a:gd name="T11" fmla="*/ 10800 h 21600"/>
                    </a:gdLst>
                    <a:ahLst/>
                    <a:cxnLst>
                      <a:cxn ang="0">
                        <a:pos x="T1" y="T2"/>
                      </a:cxn>
                      <a:cxn ang="0">
                        <a:pos x="T4" y="T5"/>
                      </a:cxn>
                      <a:cxn ang="0">
                        <a:pos x="T7" y="T8"/>
                      </a:cxn>
                      <a:cxn ang="0">
                        <a:pos x="T10" y="T11"/>
                      </a:cxn>
                    </a:cxnLst>
                    <a:rect l="0" t="0" r="r" b="b"/>
                    <a:pathLst>
                      <a:path w="21003" h="21600">
                        <a:moveTo>
                          <a:pt x="5293" y="19131"/>
                        </a:moveTo>
                        <a:cubicBezTo>
                          <a:pt x="5293" y="19131"/>
                          <a:pt x="5293" y="19131"/>
                          <a:pt x="5293" y="18514"/>
                        </a:cubicBezTo>
                        <a:cubicBezTo>
                          <a:pt x="5293" y="18514"/>
                          <a:pt x="5293" y="18514"/>
                          <a:pt x="5293" y="18514"/>
                        </a:cubicBezTo>
                        <a:cubicBezTo>
                          <a:pt x="5293" y="18514"/>
                          <a:pt x="5293" y="17897"/>
                          <a:pt x="5293" y="17897"/>
                        </a:cubicBezTo>
                        <a:cubicBezTo>
                          <a:pt x="5293" y="17280"/>
                          <a:pt x="5293" y="17280"/>
                          <a:pt x="5293" y="16662"/>
                        </a:cubicBezTo>
                        <a:cubicBezTo>
                          <a:pt x="5293" y="16662"/>
                          <a:pt x="5293" y="16045"/>
                          <a:pt x="5293" y="16045"/>
                        </a:cubicBezTo>
                        <a:cubicBezTo>
                          <a:pt x="5293" y="15428"/>
                          <a:pt x="5293" y="15428"/>
                          <a:pt x="5293" y="14811"/>
                        </a:cubicBezTo>
                        <a:cubicBezTo>
                          <a:pt x="5293" y="14811"/>
                          <a:pt x="4312" y="14194"/>
                          <a:pt x="4312" y="14194"/>
                        </a:cubicBezTo>
                        <a:cubicBezTo>
                          <a:pt x="4312" y="13577"/>
                          <a:pt x="4312" y="12960"/>
                          <a:pt x="4312" y="12960"/>
                        </a:cubicBezTo>
                        <a:cubicBezTo>
                          <a:pt x="4312" y="12342"/>
                          <a:pt x="4312" y="12342"/>
                          <a:pt x="4312" y="11725"/>
                        </a:cubicBezTo>
                        <a:cubicBezTo>
                          <a:pt x="4312" y="11725"/>
                          <a:pt x="4312" y="11108"/>
                          <a:pt x="3330" y="11108"/>
                        </a:cubicBezTo>
                        <a:cubicBezTo>
                          <a:pt x="3330" y="10491"/>
                          <a:pt x="3330" y="10491"/>
                          <a:pt x="3330" y="9874"/>
                        </a:cubicBezTo>
                        <a:cubicBezTo>
                          <a:pt x="3330" y="9874"/>
                          <a:pt x="3330" y="9257"/>
                          <a:pt x="3330" y="9257"/>
                        </a:cubicBezTo>
                        <a:cubicBezTo>
                          <a:pt x="3330" y="8640"/>
                          <a:pt x="2348" y="8640"/>
                          <a:pt x="2348" y="8022"/>
                        </a:cubicBezTo>
                        <a:cubicBezTo>
                          <a:pt x="2348" y="8022"/>
                          <a:pt x="2348" y="7405"/>
                          <a:pt x="2348" y="7405"/>
                        </a:cubicBezTo>
                        <a:cubicBezTo>
                          <a:pt x="2348" y="6788"/>
                          <a:pt x="1366" y="6788"/>
                          <a:pt x="1366" y="6171"/>
                        </a:cubicBezTo>
                        <a:cubicBezTo>
                          <a:pt x="1366" y="6171"/>
                          <a:pt x="1366" y="5554"/>
                          <a:pt x="1366" y="5554"/>
                        </a:cubicBezTo>
                        <a:cubicBezTo>
                          <a:pt x="1366" y="4937"/>
                          <a:pt x="384" y="4937"/>
                          <a:pt x="384" y="4320"/>
                        </a:cubicBezTo>
                        <a:cubicBezTo>
                          <a:pt x="384" y="4320"/>
                          <a:pt x="384" y="3702"/>
                          <a:pt x="384" y="3702"/>
                        </a:cubicBezTo>
                        <a:cubicBezTo>
                          <a:pt x="-597" y="2468"/>
                          <a:pt x="384" y="1234"/>
                          <a:pt x="2348" y="617"/>
                        </a:cubicBezTo>
                        <a:cubicBezTo>
                          <a:pt x="2348" y="617"/>
                          <a:pt x="2348" y="0"/>
                          <a:pt x="3330" y="0"/>
                        </a:cubicBezTo>
                        <a:cubicBezTo>
                          <a:pt x="3330" y="0"/>
                          <a:pt x="4312" y="0"/>
                          <a:pt x="4312" y="0"/>
                        </a:cubicBezTo>
                        <a:cubicBezTo>
                          <a:pt x="6275" y="0"/>
                          <a:pt x="7257" y="0"/>
                          <a:pt x="7257" y="617"/>
                        </a:cubicBezTo>
                        <a:cubicBezTo>
                          <a:pt x="15112" y="5554"/>
                          <a:pt x="19039" y="12342"/>
                          <a:pt x="21002" y="18514"/>
                        </a:cubicBezTo>
                        <a:cubicBezTo>
                          <a:pt x="21002" y="19748"/>
                          <a:pt x="20021" y="20365"/>
                          <a:pt x="20021" y="20982"/>
                        </a:cubicBezTo>
                        <a:cubicBezTo>
                          <a:pt x="19039" y="20982"/>
                          <a:pt x="18057" y="21599"/>
                          <a:pt x="17075" y="21599"/>
                        </a:cubicBezTo>
                        <a:cubicBezTo>
                          <a:pt x="9221" y="21599"/>
                          <a:pt x="9221" y="21599"/>
                          <a:pt x="9221" y="21599"/>
                        </a:cubicBezTo>
                        <a:cubicBezTo>
                          <a:pt x="7257" y="21599"/>
                          <a:pt x="6275" y="20365"/>
                          <a:pt x="5293" y="19131"/>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4" name="图标34"/>
                  <p:cNvSpPr/>
                  <p:nvPr>
                    <p:custDataLst>
                      <p:tags r:id="R958a0d3167874fc5"/>
                    </p:custDataLst>
                  </p:nvPr>
                </p:nvSpPr>
                <p:spPr bwMode="auto">
                  <a:xfrm>
                    <a:off x="261" y="57173"/>
                    <a:ext cx="77730" cy="128659"/>
                  </a:xfrm>
                  <a:custGeom>
                    <a:avLst/>
                    <a:gdLst>
                      <a:gd name="T0" fmla="+- 0 11087 575"/>
                      <a:gd name="T1" fmla="*/ T0 w 21025"/>
                      <a:gd name="T2" fmla="+- 0 10975 351"/>
                      <a:gd name="T3" fmla="*/ 10975 h 21249"/>
                      <a:gd name="T4" fmla="+- 0 11087 575"/>
                      <a:gd name="T5" fmla="*/ T4 w 21025"/>
                      <a:gd name="T6" fmla="+- 0 10975 351"/>
                      <a:gd name="T7" fmla="*/ 10975 h 21249"/>
                      <a:gd name="T8" fmla="+- 0 11087 575"/>
                      <a:gd name="T9" fmla="*/ T8 w 21025"/>
                      <a:gd name="T10" fmla="+- 0 10975 351"/>
                      <a:gd name="T11" fmla="*/ 10975 h 21249"/>
                      <a:gd name="T12" fmla="+- 0 11087 575"/>
                      <a:gd name="T13" fmla="*/ T12 w 21025"/>
                      <a:gd name="T14" fmla="+- 0 10975 351"/>
                      <a:gd name="T15" fmla="*/ 10975 h 21249"/>
                    </a:gdLst>
                    <a:ahLst/>
                    <a:cxnLst>
                      <a:cxn ang="0">
                        <a:pos x="T1" y="T3"/>
                      </a:cxn>
                      <a:cxn ang="0">
                        <a:pos x="T5" y="T7"/>
                      </a:cxn>
                      <a:cxn ang="0">
                        <a:pos x="T9" y="T11"/>
                      </a:cxn>
                      <a:cxn ang="0">
                        <a:pos x="T13" y="T15"/>
                      </a:cxn>
                    </a:cxnLst>
                    <a:rect l="0" t="0" r="r" b="b"/>
                    <a:pathLst>
                      <a:path w="21025" h="21249">
                        <a:moveTo>
                          <a:pt x="19061" y="6248"/>
                        </a:moveTo>
                        <a:cubicBezTo>
                          <a:pt x="19061" y="6248"/>
                          <a:pt x="19061" y="6848"/>
                          <a:pt x="18079" y="7448"/>
                        </a:cubicBezTo>
                        <a:cubicBezTo>
                          <a:pt x="18079" y="7448"/>
                          <a:pt x="18079" y="7448"/>
                          <a:pt x="18079" y="8048"/>
                        </a:cubicBezTo>
                        <a:cubicBezTo>
                          <a:pt x="18079" y="8048"/>
                          <a:pt x="18079" y="8648"/>
                          <a:pt x="18079" y="9248"/>
                        </a:cubicBezTo>
                        <a:cubicBezTo>
                          <a:pt x="17097" y="9248"/>
                          <a:pt x="17097" y="9848"/>
                          <a:pt x="17097" y="9848"/>
                        </a:cubicBezTo>
                        <a:cubicBezTo>
                          <a:pt x="17097" y="10449"/>
                          <a:pt x="17097" y="10449"/>
                          <a:pt x="17097" y="11048"/>
                        </a:cubicBezTo>
                        <a:cubicBezTo>
                          <a:pt x="17097" y="11048"/>
                          <a:pt x="17097" y="11648"/>
                          <a:pt x="16115" y="11648"/>
                        </a:cubicBezTo>
                        <a:cubicBezTo>
                          <a:pt x="16115" y="12248"/>
                          <a:pt x="16115" y="12248"/>
                          <a:pt x="16115" y="12849"/>
                        </a:cubicBezTo>
                        <a:cubicBezTo>
                          <a:pt x="16115" y="12849"/>
                          <a:pt x="16115" y="13448"/>
                          <a:pt x="16115" y="14048"/>
                        </a:cubicBezTo>
                        <a:cubicBezTo>
                          <a:pt x="16115" y="14048"/>
                          <a:pt x="16115" y="14648"/>
                          <a:pt x="16115" y="14648"/>
                        </a:cubicBezTo>
                        <a:cubicBezTo>
                          <a:pt x="16115" y="15249"/>
                          <a:pt x="15134" y="15249"/>
                          <a:pt x="15134" y="15849"/>
                        </a:cubicBezTo>
                        <a:cubicBezTo>
                          <a:pt x="15134" y="15849"/>
                          <a:pt x="15134" y="16448"/>
                          <a:pt x="15134" y="16448"/>
                        </a:cubicBezTo>
                        <a:cubicBezTo>
                          <a:pt x="15134" y="17049"/>
                          <a:pt x="15134" y="17049"/>
                          <a:pt x="15134" y="17648"/>
                        </a:cubicBezTo>
                        <a:cubicBezTo>
                          <a:pt x="15134" y="17648"/>
                          <a:pt x="15134" y="18248"/>
                          <a:pt x="15134" y="18248"/>
                        </a:cubicBezTo>
                        <a:cubicBezTo>
                          <a:pt x="15134" y="18248"/>
                          <a:pt x="15134" y="18248"/>
                          <a:pt x="15134" y="18248"/>
                        </a:cubicBezTo>
                        <a:cubicBezTo>
                          <a:pt x="15134" y="18848"/>
                          <a:pt x="15134" y="18848"/>
                          <a:pt x="15134" y="18848"/>
                        </a:cubicBezTo>
                        <a:cubicBezTo>
                          <a:pt x="15134" y="20049"/>
                          <a:pt x="13170" y="21249"/>
                          <a:pt x="11206" y="21249"/>
                        </a:cubicBezTo>
                        <a:cubicBezTo>
                          <a:pt x="4334" y="21249"/>
                          <a:pt x="4334" y="21249"/>
                          <a:pt x="4334" y="21249"/>
                        </a:cubicBezTo>
                        <a:cubicBezTo>
                          <a:pt x="2370" y="21249"/>
                          <a:pt x="1388" y="20649"/>
                          <a:pt x="1388" y="20649"/>
                        </a:cubicBezTo>
                        <a:cubicBezTo>
                          <a:pt x="406" y="20049"/>
                          <a:pt x="-575" y="19448"/>
                          <a:pt x="406" y="18248"/>
                        </a:cubicBezTo>
                        <a:cubicBezTo>
                          <a:pt x="1388" y="12248"/>
                          <a:pt x="6297" y="5648"/>
                          <a:pt x="13170" y="848"/>
                        </a:cubicBezTo>
                        <a:cubicBezTo>
                          <a:pt x="14152" y="248"/>
                          <a:pt x="16115" y="-351"/>
                          <a:pt x="18079" y="248"/>
                        </a:cubicBezTo>
                        <a:cubicBezTo>
                          <a:pt x="18079" y="248"/>
                          <a:pt x="18079" y="848"/>
                          <a:pt x="19061" y="848"/>
                        </a:cubicBezTo>
                        <a:cubicBezTo>
                          <a:pt x="20043" y="1448"/>
                          <a:pt x="21024" y="2648"/>
                          <a:pt x="21024" y="3848"/>
                        </a:cubicBezTo>
                        <a:cubicBezTo>
                          <a:pt x="20043" y="3848"/>
                          <a:pt x="20043" y="3848"/>
                          <a:pt x="20043" y="4448"/>
                        </a:cubicBezTo>
                        <a:cubicBezTo>
                          <a:pt x="20043" y="4448"/>
                          <a:pt x="20043" y="5048"/>
                          <a:pt x="19061" y="5648"/>
                        </a:cubicBezTo>
                        <a:cubicBezTo>
                          <a:pt x="19061" y="5648"/>
                          <a:pt x="19061" y="5648"/>
                          <a:pt x="19061" y="6248"/>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5" name="图标35"/>
                  <p:cNvSpPr/>
                  <p:nvPr>
                    <p:custDataLst>
                      <p:tags r:id="Re0e6aadff01343e8"/>
                    </p:custDataLst>
                  </p:nvPr>
                </p:nvSpPr>
                <p:spPr bwMode="auto">
                  <a:xfrm>
                    <a:off x="206486" y="77822"/>
                    <a:ext cx="114217" cy="108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900" y="21600"/>
                        </a:moveTo>
                        <a:cubicBezTo>
                          <a:pt x="2025" y="21600"/>
                          <a:pt x="2025" y="21600"/>
                          <a:pt x="2025" y="21600"/>
                        </a:cubicBezTo>
                        <a:cubicBezTo>
                          <a:pt x="675" y="21600"/>
                          <a:pt x="0" y="20160"/>
                          <a:pt x="0" y="18720"/>
                        </a:cubicBezTo>
                        <a:cubicBezTo>
                          <a:pt x="0" y="5039"/>
                          <a:pt x="0" y="5039"/>
                          <a:pt x="0" y="5039"/>
                        </a:cubicBezTo>
                        <a:cubicBezTo>
                          <a:pt x="0" y="3599"/>
                          <a:pt x="675" y="2879"/>
                          <a:pt x="2025" y="2159"/>
                        </a:cubicBezTo>
                        <a:cubicBezTo>
                          <a:pt x="2025" y="2159"/>
                          <a:pt x="2700" y="2159"/>
                          <a:pt x="2700" y="2159"/>
                        </a:cubicBezTo>
                        <a:cubicBezTo>
                          <a:pt x="2700" y="2159"/>
                          <a:pt x="2700" y="2159"/>
                          <a:pt x="2700" y="2159"/>
                        </a:cubicBezTo>
                        <a:cubicBezTo>
                          <a:pt x="3375" y="2159"/>
                          <a:pt x="4725" y="2159"/>
                          <a:pt x="5400" y="2159"/>
                        </a:cubicBezTo>
                        <a:cubicBezTo>
                          <a:pt x="5400" y="2159"/>
                          <a:pt x="5400" y="2159"/>
                          <a:pt x="5400" y="2159"/>
                        </a:cubicBezTo>
                        <a:cubicBezTo>
                          <a:pt x="6075" y="2159"/>
                          <a:pt x="7425" y="2159"/>
                          <a:pt x="8100" y="1439"/>
                        </a:cubicBezTo>
                        <a:cubicBezTo>
                          <a:pt x="8100" y="1439"/>
                          <a:pt x="8775" y="1439"/>
                          <a:pt x="8775" y="1439"/>
                        </a:cubicBezTo>
                        <a:cubicBezTo>
                          <a:pt x="9450" y="1439"/>
                          <a:pt x="10125" y="1439"/>
                          <a:pt x="10800" y="1439"/>
                        </a:cubicBezTo>
                        <a:cubicBezTo>
                          <a:pt x="11475" y="719"/>
                          <a:pt x="11475" y="719"/>
                          <a:pt x="11475" y="719"/>
                        </a:cubicBezTo>
                        <a:cubicBezTo>
                          <a:pt x="12150" y="719"/>
                          <a:pt x="12150" y="719"/>
                          <a:pt x="12150" y="719"/>
                        </a:cubicBezTo>
                        <a:cubicBezTo>
                          <a:pt x="12150" y="719"/>
                          <a:pt x="12825" y="719"/>
                          <a:pt x="12825" y="719"/>
                        </a:cubicBezTo>
                        <a:cubicBezTo>
                          <a:pt x="13500" y="719"/>
                          <a:pt x="14175" y="0"/>
                          <a:pt x="14175" y="0"/>
                        </a:cubicBezTo>
                        <a:cubicBezTo>
                          <a:pt x="14850" y="0"/>
                          <a:pt x="14850" y="0"/>
                          <a:pt x="15525" y="0"/>
                        </a:cubicBezTo>
                        <a:cubicBezTo>
                          <a:pt x="16200" y="0"/>
                          <a:pt x="17550" y="719"/>
                          <a:pt x="17550" y="1439"/>
                        </a:cubicBezTo>
                        <a:cubicBezTo>
                          <a:pt x="17550" y="2159"/>
                          <a:pt x="17550" y="2159"/>
                          <a:pt x="17550" y="2159"/>
                        </a:cubicBezTo>
                        <a:cubicBezTo>
                          <a:pt x="18225" y="2879"/>
                          <a:pt x="18225" y="3599"/>
                          <a:pt x="18225" y="3599"/>
                        </a:cubicBezTo>
                        <a:cubicBezTo>
                          <a:pt x="18225" y="3599"/>
                          <a:pt x="18225" y="3599"/>
                          <a:pt x="18225" y="4319"/>
                        </a:cubicBezTo>
                        <a:cubicBezTo>
                          <a:pt x="19575" y="7199"/>
                          <a:pt x="20250" y="10800"/>
                          <a:pt x="20925" y="14399"/>
                        </a:cubicBezTo>
                        <a:cubicBezTo>
                          <a:pt x="20925" y="14399"/>
                          <a:pt x="20925" y="14399"/>
                          <a:pt x="20925" y="15119"/>
                        </a:cubicBezTo>
                        <a:cubicBezTo>
                          <a:pt x="20925" y="15119"/>
                          <a:pt x="20925" y="15839"/>
                          <a:pt x="20925" y="16559"/>
                        </a:cubicBezTo>
                        <a:cubicBezTo>
                          <a:pt x="20925" y="16559"/>
                          <a:pt x="20925" y="17279"/>
                          <a:pt x="20925" y="17279"/>
                        </a:cubicBezTo>
                        <a:cubicBezTo>
                          <a:pt x="20925" y="18000"/>
                          <a:pt x="20925" y="18000"/>
                          <a:pt x="21600" y="18720"/>
                        </a:cubicBezTo>
                        <a:cubicBezTo>
                          <a:pt x="21600" y="19440"/>
                          <a:pt x="20925" y="20160"/>
                          <a:pt x="20250" y="20879"/>
                        </a:cubicBezTo>
                        <a:cubicBezTo>
                          <a:pt x="20250" y="20879"/>
                          <a:pt x="19575" y="21600"/>
                          <a:pt x="18900" y="2160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6" name="图标36"/>
                  <p:cNvSpPr/>
                  <p:nvPr>
                    <p:custDataLst>
                      <p:tags r:id="Rdbc901c7d26f424d"/>
                    </p:custDataLst>
                  </p:nvPr>
                </p:nvSpPr>
                <p:spPr bwMode="auto">
                  <a:xfrm>
                    <a:off x="74819" y="77822"/>
                    <a:ext cx="114217" cy="108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039"/>
                        </a:moveTo>
                        <a:cubicBezTo>
                          <a:pt x="21600" y="18720"/>
                          <a:pt x="21600" y="18720"/>
                          <a:pt x="21600" y="18720"/>
                        </a:cubicBezTo>
                        <a:cubicBezTo>
                          <a:pt x="21600" y="20160"/>
                          <a:pt x="20250" y="21600"/>
                          <a:pt x="18900" y="21600"/>
                        </a:cubicBezTo>
                        <a:cubicBezTo>
                          <a:pt x="2700" y="21600"/>
                          <a:pt x="2700" y="21600"/>
                          <a:pt x="2700" y="21600"/>
                        </a:cubicBezTo>
                        <a:cubicBezTo>
                          <a:pt x="2025" y="21600"/>
                          <a:pt x="675" y="20879"/>
                          <a:pt x="675" y="20879"/>
                        </a:cubicBezTo>
                        <a:cubicBezTo>
                          <a:pt x="0" y="20160"/>
                          <a:pt x="0" y="19440"/>
                          <a:pt x="0" y="18720"/>
                        </a:cubicBezTo>
                        <a:cubicBezTo>
                          <a:pt x="0" y="18000"/>
                          <a:pt x="0" y="18000"/>
                          <a:pt x="0" y="17279"/>
                        </a:cubicBezTo>
                        <a:cubicBezTo>
                          <a:pt x="0" y="17279"/>
                          <a:pt x="0" y="16559"/>
                          <a:pt x="0" y="16559"/>
                        </a:cubicBezTo>
                        <a:cubicBezTo>
                          <a:pt x="0" y="15839"/>
                          <a:pt x="0" y="15119"/>
                          <a:pt x="0" y="15119"/>
                        </a:cubicBezTo>
                        <a:cubicBezTo>
                          <a:pt x="0" y="14399"/>
                          <a:pt x="0" y="14399"/>
                          <a:pt x="0" y="14399"/>
                        </a:cubicBezTo>
                        <a:cubicBezTo>
                          <a:pt x="675" y="10800"/>
                          <a:pt x="1350" y="7199"/>
                          <a:pt x="2700" y="3599"/>
                        </a:cubicBezTo>
                        <a:cubicBezTo>
                          <a:pt x="2700" y="3599"/>
                          <a:pt x="2700" y="3599"/>
                          <a:pt x="2700" y="3599"/>
                        </a:cubicBezTo>
                        <a:cubicBezTo>
                          <a:pt x="2700" y="3599"/>
                          <a:pt x="3375" y="2879"/>
                          <a:pt x="3375" y="2159"/>
                        </a:cubicBezTo>
                        <a:cubicBezTo>
                          <a:pt x="3375" y="2159"/>
                          <a:pt x="3375" y="2159"/>
                          <a:pt x="3375" y="1439"/>
                        </a:cubicBezTo>
                        <a:cubicBezTo>
                          <a:pt x="4050" y="719"/>
                          <a:pt x="4725" y="0"/>
                          <a:pt x="6075" y="0"/>
                        </a:cubicBezTo>
                        <a:cubicBezTo>
                          <a:pt x="6075" y="0"/>
                          <a:pt x="6075" y="0"/>
                          <a:pt x="6075" y="0"/>
                        </a:cubicBezTo>
                        <a:cubicBezTo>
                          <a:pt x="6075" y="0"/>
                          <a:pt x="6075" y="0"/>
                          <a:pt x="6750" y="0"/>
                        </a:cubicBezTo>
                        <a:cubicBezTo>
                          <a:pt x="7425" y="0"/>
                          <a:pt x="8100" y="719"/>
                          <a:pt x="8100" y="719"/>
                        </a:cubicBezTo>
                        <a:cubicBezTo>
                          <a:pt x="8775" y="719"/>
                          <a:pt x="8775" y="719"/>
                          <a:pt x="8775" y="719"/>
                        </a:cubicBezTo>
                        <a:cubicBezTo>
                          <a:pt x="8775" y="719"/>
                          <a:pt x="8775" y="719"/>
                          <a:pt x="9450" y="719"/>
                        </a:cubicBezTo>
                        <a:cubicBezTo>
                          <a:pt x="9450" y="719"/>
                          <a:pt x="10125" y="719"/>
                          <a:pt x="10125" y="1439"/>
                        </a:cubicBezTo>
                        <a:cubicBezTo>
                          <a:pt x="10800" y="1439"/>
                          <a:pt x="11475" y="1439"/>
                          <a:pt x="12150" y="1439"/>
                        </a:cubicBezTo>
                        <a:cubicBezTo>
                          <a:pt x="12150" y="1439"/>
                          <a:pt x="12825" y="1439"/>
                          <a:pt x="12825" y="1439"/>
                        </a:cubicBezTo>
                        <a:cubicBezTo>
                          <a:pt x="14175" y="2159"/>
                          <a:pt x="14850" y="2159"/>
                          <a:pt x="15525" y="2159"/>
                        </a:cubicBezTo>
                        <a:cubicBezTo>
                          <a:pt x="15525" y="2159"/>
                          <a:pt x="15525" y="2159"/>
                          <a:pt x="15525" y="2159"/>
                        </a:cubicBezTo>
                        <a:cubicBezTo>
                          <a:pt x="16875" y="2159"/>
                          <a:pt x="17550" y="2159"/>
                          <a:pt x="18225" y="2159"/>
                        </a:cubicBezTo>
                        <a:cubicBezTo>
                          <a:pt x="18225" y="2159"/>
                          <a:pt x="18225" y="2159"/>
                          <a:pt x="18225" y="2159"/>
                        </a:cubicBezTo>
                        <a:cubicBezTo>
                          <a:pt x="18900" y="2159"/>
                          <a:pt x="18900" y="2159"/>
                          <a:pt x="18900" y="2159"/>
                        </a:cubicBezTo>
                        <a:cubicBezTo>
                          <a:pt x="20250" y="2879"/>
                          <a:pt x="21600" y="3599"/>
                          <a:pt x="21600" y="5039"/>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7" name="图标37"/>
                  <p:cNvSpPr/>
                  <p:nvPr>
                    <p:custDataLst>
                      <p:tags r:id="R2ec1f5c75f5146f9"/>
                    </p:custDataLst>
                  </p:nvPr>
                </p:nvSpPr>
                <p:spPr bwMode="auto">
                  <a:xfrm>
                    <a:off x="112891" y="-9"/>
                    <a:ext cx="76145" cy="74654"/>
                  </a:xfrm>
                  <a:custGeom>
                    <a:avLst/>
                    <a:gdLst>
                      <a:gd name="T0" fmla="*/ 10800 w 21600"/>
                      <a:gd name="T1" fmla="+- 0 11085 571"/>
                      <a:gd name="T2" fmla="*/ 11085 h 21029"/>
                      <a:gd name="T3" fmla="*/ 10800 w 21600"/>
                      <a:gd name="T4" fmla="+- 0 11085 571"/>
                      <a:gd name="T5" fmla="*/ 11085 h 21029"/>
                      <a:gd name="T6" fmla="*/ 10800 w 21600"/>
                      <a:gd name="T7" fmla="+- 0 11085 571"/>
                      <a:gd name="T8" fmla="*/ 11085 h 21029"/>
                      <a:gd name="T9" fmla="*/ 10800 w 21600"/>
                      <a:gd name="T10" fmla="+- 0 11085 571"/>
                      <a:gd name="T11" fmla="*/ 11085 h 21029"/>
                    </a:gdLst>
                    <a:ahLst/>
                    <a:cxnLst>
                      <a:cxn ang="0">
                        <a:pos x="T0" y="T2"/>
                      </a:cxn>
                      <a:cxn ang="0">
                        <a:pos x="T3" y="T5"/>
                      </a:cxn>
                      <a:cxn ang="0">
                        <a:pos x="T6" y="T8"/>
                      </a:cxn>
                      <a:cxn ang="0">
                        <a:pos x="T9" y="T11"/>
                      </a:cxn>
                    </a:cxnLst>
                    <a:rect l="0" t="0" r="r" b="b"/>
                    <a:pathLst>
                      <a:path w="21600" h="21029">
                        <a:moveTo>
                          <a:pt x="19542" y="457"/>
                        </a:moveTo>
                        <a:cubicBezTo>
                          <a:pt x="20571" y="1486"/>
                          <a:pt x="21600" y="2514"/>
                          <a:pt x="21600" y="3543"/>
                        </a:cubicBezTo>
                        <a:cubicBezTo>
                          <a:pt x="21600" y="16914"/>
                          <a:pt x="21600" y="16914"/>
                          <a:pt x="21600" y="16914"/>
                        </a:cubicBezTo>
                        <a:cubicBezTo>
                          <a:pt x="21600" y="17943"/>
                          <a:pt x="20571" y="18971"/>
                          <a:pt x="19542" y="20000"/>
                        </a:cubicBezTo>
                        <a:cubicBezTo>
                          <a:pt x="19542" y="20000"/>
                          <a:pt x="18514" y="21029"/>
                          <a:pt x="17485" y="21029"/>
                        </a:cubicBezTo>
                        <a:cubicBezTo>
                          <a:pt x="15428" y="21029"/>
                          <a:pt x="14399" y="20000"/>
                          <a:pt x="13371" y="20000"/>
                        </a:cubicBezTo>
                        <a:cubicBezTo>
                          <a:pt x="13371" y="20000"/>
                          <a:pt x="13371" y="20000"/>
                          <a:pt x="13371" y="20000"/>
                        </a:cubicBezTo>
                        <a:cubicBezTo>
                          <a:pt x="12342" y="20000"/>
                          <a:pt x="10285" y="20000"/>
                          <a:pt x="9257" y="20000"/>
                        </a:cubicBezTo>
                        <a:cubicBezTo>
                          <a:pt x="9257" y="20000"/>
                          <a:pt x="8228" y="20000"/>
                          <a:pt x="8228" y="18971"/>
                        </a:cubicBezTo>
                        <a:cubicBezTo>
                          <a:pt x="7199" y="18971"/>
                          <a:pt x="6171" y="18971"/>
                          <a:pt x="5142" y="18971"/>
                        </a:cubicBezTo>
                        <a:cubicBezTo>
                          <a:pt x="5142" y="18971"/>
                          <a:pt x="4114" y="18971"/>
                          <a:pt x="4114" y="18971"/>
                        </a:cubicBezTo>
                        <a:cubicBezTo>
                          <a:pt x="4114" y="17943"/>
                          <a:pt x="3085" y="17943"/>
                          <a:pt x="3085" y="17943"/>
                        </a:cubicBezTo>
                        <a:cubicBezTo>
                          <a:pt x="2057" y="17943"/>
                          <a:pt x="1028" y="16914"/>
                          <a:pt x="0" y="15886"/>
                        </a:cubicBezTo>
                        <a:cubicBezTo>
                          <a:pt x="0" y="14857"/>
                          <a:pt x="0" y="12800"/>
                          <a:pt x="1028" y="11771"/>
                        </a:cubicBezTo>
                        <a:cubicBezTo>
                          <a:pt x="1028" y="11771"/>
                          <a:pt x="1028" y="11771"/>
                          <a:pt x="1028" y="11771"/>
                        </a:cubicBezTo>
                        <a:cubicBezTo>
                          <a:pt x="1028" y="10743"/>
                          <a:pt x="2057" y="10743"/>
                          <a:pt x="2057" y="10743"/>
                        </a:cubicBezTo>
                        <a:cubicBezTo>
                          <a:pt x="2057" y="9714"/>
                          <a:pt x="2057" y="9714"/>
                          <a:pt x="3085" y="9714"/>
                        </a:cubicBezTo>
                        <a:cubicBezTo>
                          <a:pt x="3085" y="8686"/>
                          <a:pt x="4114" y="8686"/>
                          <a:pt x="4114" y="7657"/>
                        </a:cubicBezTo>
                        <a:cubicBezTo>
                          <a:pt x="4114" y="7657"/>
                          <a:pt x="5142" y="7657"/>
                          <a:pt x="5142" y="7657"/>
                        </a:cubicBezTo>
                        <a:cubicBezTo>
                          <a:pt x="5142" y="6629"/>
                          <a:pt x="5142" y="6629"/>
                          <a:pt x="6171" y="6629"/>
                        </a:cubicBezTo>
                        <a:cubicBezTo>
                          <a:pt x="6171" y="5600"/>
                          <a:pt x="6171" y="5600"/>
                          <a:pt x="7199" y="5600"/>
                        </a:cubicBezTo>
                        <a:cubicBezTo>
                          <a:pt x="7199" y="5600"/>
                          <a:pt x="7199" y="5600"/>
                          <a:pt x="7199" y="4571"/>
                        </a:cubicBezTo>
                        <a:cubicBezTo>
                          <a:pt x="8228" y="4571"/>
                          <a:pt x="8228" y="4571"/>
                          <a:pt x="9257" y="4571"/>
                        </a:cubicBezTo>
                        <a:cubicBezTo>
                          <a:pt x="9257" y="3543"/>
                          <a:pt x="9257" y="3543"/>
                          <a:pt x="9257" y="3543"/>
                        </a:cubicBezTo>
                        <a:cubicBezTo>
                          <a:pt x="10285" y="3543"/>
                          <a:pt x="10285" y="3543"/>
                          <a:pt x="10285" y="2514"/>
                        </a:cubicBezTo>
                        <a:cubicBezTo>
                          <a:pt x="11314" y="2514"/>
                          <a:pt x="11314" y="2514"/>
                          <a:pt x="11314" y="2514"/>
                        </a:cubicBezTo>
                        <a:cubicBezTo>
                          <a:pt x="11314" y="2514"/>
                          <a:pt x="12342" y="1486"/>
                          <a:pt x="12342" y="1486"/>
                        </a:cubicBezTo>
                        <a:cubicBezTo>
                          <a:pt x="12342" y="1486"/>
                          <a:pt x="12342" y="1486"/>
                          <a:pt x="13371" y="1486"/>
                        </a:cubicBezTo>
                        <a:cubicBezTo>
                          <a:pt x="13371" y="1486"/>
                          <a:pt x="14399" y="1486"/>
                          <a:pt x="14399" y="457"/>
                        </a:cubicBezTo>
                        <a:cubicBezTo>
                          <a:pt x="14399" y="457"/>
                          <a:pt x="14399" y="457"/>
                          <a:pt x="14399" y="457"/>
                        </a:cubicBezTo>
                        <a:cubicBezTo>
                          <a:pt x="15428" y="457"/>
                          <a:pt x="15428" y="457"/>
                          <a:pt x="16457" y="457"/>
                        </a:cubicBezTo>
                        <a:cubicBezTo>
                          <a:pt x="17485" y="-571"/>
                          <a:pt x="18514" y="457"/>
                          <a:pt x="19542" y="457"/>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8" name="图标 38"/>
                  <p:cNvSpPr/>
                  <p:nvPr>
                    <p:custDataLst>
                      <p:tags r:id="Rfa0f7eafd3e2458b"/>
                    </p:custDataLst>
                  </p:nvPr>
                </p:nvSpPr>
                <p:spPr bwMode="auto">
                  <a:xfrm>
                    <a:off x="206486" y="-9"/>
                    <a:ext cx="71385" cy="74654"/>
                  </a:xfrm>
                  <a:custGeom>
                    <a:avLst/>
                    <a:gdLst>
                      <a:gd name="T0" fmla="*/ 10800 w 21600"/>
                      <a:gd name="T1" fmla="+- 0 11085 571"/>
                      <a:gd name="T2" fmla="*/ 11085 h 21029"/>
                      <a:gd name="T3" fmla="*/ 10800 w 21600"/>
                      <a:gd name="T4" fmla="+- 0 11085 571"/>
                      <a:gd name="T5" fmla="*/ 11085 h 21029"/>
                      <a:gd name="T6" fmla="*/ 10800 w 21600"/>
                      <a:gd name="T7" fmla="+- 0 11085 571"/>
                      <a:gd name="T8" fmla="*/ 11085 h 21029"/>
                      <a:gd name="T9" fmla="*/ 10800 w 21600"/>
                      <a:gd name="T10" fmla="+- 0 11085 571"/>
                      <a:gd name="T11" fmla="*/ 11085 h 21029"/>
                    </a:gdLst>
                    <a:ahLst/>
                    <a:cxnLst>
                      <a:cxn ang="0">
                        <a:pos x="T0" y="T2"/>
                      </a:cxn>
                      <a:cxn ang="0">
                        <a:pos x="T3" y="T5"/>
                      </a:cxn>
                      <a:cxn ang="0">
                        <a:pos x="T6" y="T8"/>
                      </a:cxn>
                      <a:cxn ang="0">
                        <a:pos x="T9" y="T11"/>
                      </a:cxn>
                    </a:cxnLst>
                    <a:rect l="0" t="0" r="r" b="b"/>
                    <a:pathLst>
                      <a:path w="21600" h="21029">
                        <a:moveTo>
                          <a:pt x="21599" y="15886"/>
                        </a:moveTo>
                        <a:cubicBezTo>
                          <a:pt x="20520" y="16914"/>
                          <a:pt x="19440" y="17943"/>
                          <a:pt x="18360" y="17943"/>
                        </a:cubicBezTo>
                        <a:cubicBezTo>
                          <a:pt x="18360" y="17943"/>
                          <a:pt x="18360" y="17943"/>
                          <a:pt x="17280" y="18971"/>
                        </a:cubicBezTo>
                        <a:cubicBezTo>
                          <a:pt x="17280" y="18971"/>
                          <a:pt x="17280" y="18971"/>
                          <a:pt x="16199" y="18971"/>
                        </a:cubicBezTo>
                        <a:cubicBezTo>
                          <a:pt x="15120" y="18971"/>
                          <a:pt x="14040" y="18971"/>
                          <a:pt x="12960" y="18971"/>
                        </a:cubicBezTo>
                        <a:cubicBezTo>
                          <a:pt x="12960" y="20000"/>
                          <a:pt x="12960" y="20000"/>
                          <a:pt x="11880" y="20000"/>
                        </a:cubicBezTo>
                        <a:cubicBezTo>
                          <a:pt x="10800" y="20000"/>
                          <a:pt x="9720" y="20000"/>
                          <a:pt x="8640" y="20000"/>
                        </a:cubicBezTo>
                        <a:cubicBezTo>
                          <a:pt x="7560" y="20000"/>
                          <a:pt x="7560" y="20000"/>
                          <a:pt x="7560" y="20000"/>
                        </a:cubicBezTo>
                        <a:cubicBezTo>
                          <a:pt x="6480" y="20000"/>
                          <a:pt x="5400" y="21029"/>
                          <a:pt x="3240" y="21029"/>
                        </a:cubicBezTo>
                        <a:cubicBezTo>
                          <a:pt x="2160" y="21029"/>
                          <a:pt x="2160" y="20000"/>
                          <a:pt x="1080" y="20000"/>
                        </a:cubicBezTo>
                        <a:cubicBezTo>
                          <a:pt x="0" y="18971"/>
                          <a:pt x="0" y="17943"/>
                          <a:pt x="0" y="16914"/>
                        </a:cubicBezTo>
                        <a:cubicBezTo>
                          <a:pt x="0" y="3543"/>
                          <a:pt x="0" y="3543"/>
                          <a:pt x="0" y="3543"/>
                        </a:cubicBezTo>
                        <a:cubicBezTo>
                          <a:pt x="0" y="2514"/>
                          <a:pt x="0" y="1486"/>
                          <a:pt x="1080" y="457"/>
                        </a:cubicBezTo>
                        <a:cubicBezTo>
                          <a:pt x="2160" y="457"/>
                          <a:pt x="3240" y="-571"/>
                          <a:pt x="5400" y="457"/>
                        </a:cubicBezTo>
                        <a:cubicBezTo>
                          <a:pt x="5400" y="457"/>
                          <a:pt x="6480" y="457"/>
                          <a:pt x="6480" y="457"/>
                        </a:cubicBezTo>
                        <a:cubicBezTo>
                          <a:pt x="6480" y="457"/>
                          <a:pt x="6480" y="457"/>
                          <a:pt x="6480" y="457"/>
                        </a:cubicBezTo>
                        <a:cubicBezTo>
                          <a:pt x="7560" y="1486"/>
                          <a:pt x="7560" y="1486"/>
                          <a:pt x="8640" y="1486"/>
                        </a:cubicBezTo>
                        <a:cubicBezTo>
                          <a:pt x="8640" y="1486"/>
                          <a:pt x="8640" y="1486"/>
                          <a:pt x="8640" y="1486"/>
                        </a:cubicBezTo>
                        <a:cubicBezTo>
                          <a:pt x="8640" y="1486"/>
                          <a:pt x="9720" y="2514"/>
                          <a:pt x="9720" y="2514"/>
                        </a:cubicBezTo>
                        <a:cubicBezTo>
                          <a:pt x="10800" y="2514"/>
                          <a:pt x="10800" y="2514"/>
                          <a:pt x="10800" y="2514"/>
                        </a:cubicBezTo>
                        <a:cubicBezTo>
                          <a:pt x="10800" y="3543"/>
                          <a:pt x="11880" y="3543"/>
                          <a:pt x="11880" y="3543"/>
                        </a:cubicBezTo>
                        <a:cubicBezTo>
                          <a:pt x="11880" y="3543"/>
                          <a:pt x="11880" y="3543"/>
                          <a:pt x="12960" y="4571"/>
                        </a:cubicBezTo>
                        <a:cubicBezTo>
                          <a:pt x="12960" y="4571"/>
                          <a:pt x="12960" y="4571"/>
                          <a:pt x="14040" y="4571"/>
                        </a:cubicBezTo>
                        <a:cubicBezTo>
                          <a:pt x="14040" y="5600"/>
                          <a:pt x="14040" y="5600"/>
                          <a:pt x="15120" y="5600"/>
                        </a:cubicBezTo>
                        <a:cubicBezTo>
                          <a:pt x="15120" y="5600"/>
                          <a:pt x="15120" y="5600"/>
                          <a:pt x="15120" y="6629"/>
                        </a:cubicBezTo>
                        <a:cubicBezTo>
                          <a:pt x="16199" y="6629"/>
                          <a:pt x="16199" y="6629"/>
                          <a:pt x="16199" y="7657"/>
                        </a:cubicBezTo>
                        <a:cubicBezTo>
                          <a:pt x="17280" y="7657"/>
                          <a:pt x="17280" y="7657"/>
                          <a:pt x="17280" y="7657"/>
                        </a:cubicBezTo>
                        <a:cubicBezTo>
                          <a:pt x="18360" y="8686"/>
                          <a:pt x="18360" y="8686"/>
                          <a:pt x="19440" y="9714"/>
                        </a:cubicBezTo>
                        <a:cubicBezTo>
                          <a:pt x="19440" y="9714"/>
                          <a:pt x="19440" y="10743"/>
                          <a:pt x="19440" y="10743"/>
                        </a:cubicBezTo>
                        <a:cubicBezTo>
                          <a:pt x="19440" y="10743"/>
                          <a:pt x="20520" y="11771"/>
                          <a:pt x="20520" y="11771"/>
                        </a:cubicBezTo>
                        <a:cubicBezTo>
                          <a:pt x="20520" y="11771"/>
                          <a:pt x="20520" y="11771"/>
                          <a:pt x="20520" y="11771"/>
                        </a:cubicBezTo>
                        <a:cubicBezTo>
                          <a:pt x="21599" y="12800"/>
                          <a:pt x="21599" y="14857"/>
                          <a:pt x="21599" y="15886"/>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39" name="图标39"/>
                  <p:cNvSpPr/>
                  <p:nvPr>
                    <p:custDataLst>
                      <p:tags r:id="Rda44a814508f4edb"/>
                    </p:custDataLst>
                  </p:nvPr>
                </p:nvSpPr>
                <p:spPr bwMode="auto">
                  <a:xfrm>
                    <a:off x="70060" y="12698"/>
                    <a:ext cx="47590" cy="39710"/>
                  </a:xfrm>
                  <a:custGeom>
                    <a:avLst/>
                    <a:gdLst>
                      <a:gd name="T0" fmla="*/ 10800 w 21600"/>
                      <a:gd name="T1" fmla="*/ 10253 h 20506"/>
                      <a:gd name="T2" fmla="*/ 10800 w 21600"/>
                      <a:gd name="T3" fmla="*/ 10253 h 20506"/>
                      <a:gd name="T4" fmla="*/ 10800 w 21600"/>
                      <a:gd name="T5" fmla="*/ 10253 h 20506"/>
                      <a:gd name="T6" fmla="*/ 10800 w 21600"/>
                      <a:gd name="T7" fmla="*/ 10253 h 20506"/>
                    </a:gdLst>
                    <a:ahLst/>
                    <a:cxnLst>
                      <a:cxn ang="0">
                        <a:pos x="T0" y="T1"/>
                      </a:cxn>
                      <a:cxn ang="0">
                        <a:pos x="T2" y="T3"/>
                      </a:cxn>
                      <a:cxn ang="0">
                        <a:pos x="T4" y="T5"/>
                      </a:cxn>
                      <a:cxn ang="0">
                        <a:pos x="T6" y="T7"/>
                      </a:cxn>
                    </a:cxnLst>
                    <a:rect l="0" t="0" r="r" b="b"/>
                    <a:pathLst>
                      <a:path w="21600" h="20506">
                        <a:moveTo>
                          <a:pt x="13292" y="10800"/>
                        </a:moveTo>
                        <a:cubicBezTo>
                          <a:pt x="13292" y="10800"/>
                          <a:pt x="13292" y="10800"/>
                          <a:pt x="13292" y="10800"/>
                        </a:cubicBezTo>
                        <a:cubicBezTo>
                          <a:pt x="14953" y="8999"/>
                          <a:pt x="14953" y="8999"/>
                          <a:pt x="16615" y="7199"/>
                        </a:cubicBezTo>
                        <a:cubicBezTo>
                          <a:pt x="16615" y="7199"/>
                          <a:pt x="18276" y="5400"/>
                          <a:pt x="21600" y="1800"/>
                        </a:cubicBezTo>
                        <a:cubicBezTo>
                          <a:pt x="21600" y="1800"/>
                          <a:pt x="21600" y="0"/>
                          <a:pt x="21600" y="0"/>
                        </a:cubicBezTo>
                        <a:cubicBezTo>
                          <a:pt x="21600" y="0"/>
                          <a:pt x="19938" y="0"/>
                          <a:pt x="19938" y="0"/>
                        </a:cubicBezTo>
                        <a:cubicBezTo>
                          <a:pt x="13292" y="3599"/>
                          <a:pt x="6646" y="7199"/>
                          <a:pt x="1661" y="12599"/>
                        </a:cubicBezTo>
                        <a:cubicBezTo>
                          <a:pt x="0" y="14399"/>
                          <a:pt x="0" y="14399"/>
                          <a:pt x="0" y="16199"/>
                        </a:cubicBezTo>
                        <a:cubicBezTo>
                          <a:pt x="0" y="17999"/>
                          <a:pt x="0" y="17999"/>
                          <a:pt x="1661" y="19799"/>
                        </a:cubicBezTo>
                        <a:cubicBezTo>
                          <a:pt x="4984" y="21599"/>
                          <a:pt x="8307" y="19799"/>
                          <a:pt x="9969" y="16199"/>
                        </a:cubicBezTo>
                        <a:cubicBezTo>
                          <a:pt x="11630" y="14399"/>
                          <a:pt x="11630" y="14399"/>
                          <a:pt x="13292" y="12599"/>
                        </a:cubicBezTo>
                        <a:cubicBezTo>
                          <a:pt x="13292" y="12599"/>
                          <a:pt x="13292" y="12599"/>
                          <a:pt x="13292" y="12599"/>
                        </a:cubicBezTo>
                        <a:cubicBezTo>
                          <a:pt x="13292" y="12599"/>
                          <a:pt x="13292" y="12599"/>
                          <a:pt x="13292" y="1080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40" name="图标 40"/>
                  <p:cNvSpPr/>
                  <p:nvPr>
                    <p:custDataLst>
                      <p:tags r:id="R768208cb271f49fe"/>
                    </p:custDataLst>
                  </p:nvPr>
                </p:nvSpPr>
                <p:spPr bwMode="auto">
                  <a:xfrm>
                    <a:off x="273112" y="12698"/>
                    <a:ext cx="47590" cy="39710"/>
                  </a:xfrm>
                  <a:custGeom>
                    <a:avLst/>
                    <a:gdLst>
                      <a:gd name="T0" fmla="*/ 10800 w 21600"/>
                      <a:gd name="T1" fmla="*/ 10253 h 20506"/>
                      <a:gd name="T2" fmla="*/ 10800 w 21600"/>
                      <a:gd name="T3" fmla="*/ 10253 h 20506"/>
                      <a:gd name="T4" fmla="*/ 10800 w 21600"/>
                      <a:gd name="T5" fmla="*/ 10253 h 20506"/>
                      <a:gd name="T6" fmla="*/ 10800 w 21600"/>
                      <a:gd name="T7" fmla="*/ 10253 h 20506"/>
                    </a:gdLst>
                    <a:ahLst/>
                    <a:cxnLst>
                      <a:cxn ang="0">
                        <a:pos x="T0" y="T1"/>
                      </a:cxn>
                      <a:cxn ang="0">
                        <a:pos x="T2" y="T3"/>
                      </a:cxn>
                      <a:cxn ang="0">
                        <a:pos x="T4" y="T5"/>
                      </a:cxn>
                      <a:cxn ang="0">
                        <a:pos x="T6" y="T7"/>
                      </a:cxn>
                    </a:cxnLst>
                    <a:rect l="0" t="0" r="r" b="b"/>
                    <a:pathLst>
                      <a:path w="21600" h="20506">
                        <a:moveTo>
                          <a:pt x="8307" y="10800"/>
                        </a:moveTo>
                        <a:cubicBezTo>
                          <a:pt x="8307" y="10800"/>
                          <a:pt x="8307" y="10800"/>
                          <a:pt x="8307" y="10800"/>
                        </a:cubicBezTo>
                        <a:cubicBezTo>
                          <a:pt x="6646" y="8999"/>
                          <a:pt x="6646" y="8999"/>
                          <a:pt x="4984" y="7199"/>
                        </a:cubicBezTo>
                        <a:cubicBezTo>
                          <a:pt x="4984" y="7199"/>
                          <a:pt x="3323" y="5400"/>
                          <a:pt x="0" y="1800"/>
                        </a:cubicBezTo>
                        <a:cubicBezTo>
                          <a:pt x="0" y="1800"/>
                          <a:pt x="0" y="0"/>
                          <a:pt x="0" y="0"/>
                        </a:cubicBezTo>
                        <a:cubicBezTo>
                          <a:pt x="1661" y="0"/>
                          <a:pt x="1661" y="0"/>
                          <a:pt x="1661" y="0"/>
                        </a:cubicBezTo>
                        <a:cubicBezTo>
                          <a:pt x="8307" y="3599"/>
                          <a:pt x="14953" y="7199"/>
                          <a:pt x="19938" y="12599"/>
                        </a:cubicBezTo>
                        <a:cubicBezTo>
                          <a:pt x="21600" y="14399"/>
                          <a:pt x="21600" y="14399"/>
                          <a:pt x="21600" y="16199"/>
                        </a:cubicBezTo>
                        <a:cubicBezTo>
                          <a:pt x="21600" y="17999"/>
                          <a:pt x="21600" y="17999"/>
                          <a:pt x="19938" y="19799"/>
                        </a:cubicBezTo>
                        <a:cubicBezTo>
                          <a:pt x="16615" y="21599"/>
                          <a:pt x="13292" y="19799"/>
                          <a:pt x="11630" y="16199"/>
                        </a:cubicBezTo>
                        <a:cubicBezTo>
                          <a:pt x="9969" y="14399"/>
                          <a:pt x="9969" y="14399"/>
                          <a:pt x="8307" y="12599"/>
                        </a:cubicBezTo>
                        <a:cubicBezTo>
                          <a:pt x="8307" y="12599"/>
                          <a:pt x="8307" y="12599"/>
                          <a:pt x="8307" y="12599"/>
                        </a:cubicBezTo>
                        <a:cubicBezTo>
                          <a:pt x="8307" y="12599"/>
                          <a:pt x="8307" y="12599"/>
                          <a:pt x="8307" y="10800"/>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41" name="图标41"/>
                  <p:cNvSpPr/>
                  <p:nvPr>
                    <p:custDataLst>
                      <p:tags r:id="R9bd5ab93cff64ef4"/>
                    </p:custDataLst>
                  </p:nvPr>
                </p:nvSpPr>
                <p:spPr bwMode="auto">
                  <a:xfrm>
                    <a:off x="70060" y="335140"/>
                    <a:ext cx="47590" cy="36532"/>
                  </a:xfrm>
                  <a:custGeom>
                    <a:avLst/>
                    <a:gdLst>
                      <a:gd name="T0" fmla="*/ 10800 w 21600"/>
                      <a:gd name="T1" fmla="+- 0 11375 1150"/>
                      <a:gd name="T2" fmla="*/ 11375 h 20450"/>
                      <a:gd name="T3" fmla="*/ 10800 w 21600"/>
                      <a:gd name="T4" fmla="+- 0 11375 1150"/>
                      <a:gd name="T5" fmla="*/ 11375 h 20450"/>
                      <a:gd name="T6" fmla="*/ 10800 w 21600"/>
                      <a:gd name="T7" fmla="+- 0 11375 1150"/>
                      <a:gd name="T8" fmla="*/ 11375 h 20450"/>
                      <a:gd name="T9" fmla="*/ 10800 w 21600"/>
                      <a:gd name="T10" fmla="+- 0 11375 1150"/>
                      <a:gd name="T11" fmla="*/ 11375 h 20450"/>
                    </a:gdLst>
                    <a:ahLst/>
                    <a:cxnLst>
                      <a:cxn ang="0">
                        <a:pos x="T0" y="T2"/>
                      </a:cxn>
                      <a:cxn ang="0">
                        <a:pos x="T3" y="T5"/>
                      </a:cxn>
                      <a:cxn ang="0">
                        <a:pos x="T6" y="T8"/>
                      </a:cxn>
                      <a:cxn ang="0">
                        <a:pos x="T9" y="T11"/>
                      </a:cxn>
                    </a:cxnLst>
                    <a:rect l="0" t="0" r="r" b="b"/>
                    <a:pathLst>
                      <a:path w="21600" h="20450">
                        <a:moveTo>
                          <a:pt x="13292" y="8668"/>
                        </a:moveTo>
                        <a:cubicBezTo>
                          <a:pt x="13292" y="8668"/>
                          <a:pt x="13292" y="8668"/>
                          <a:pt x="13292" y="10631"/>
                        </a:cubicBezTo>
                        <a:cubicBezTo>
                          <a:pt x="14953" y="10631"/>
                          <a:pt x="14953" y="12595"/>
                          <a:pt x="16615" y="12595"/>
                        </a:cubicBezTo>
                        <a:cubicBezTo>
                          <a:pt x="16615" y="12595"/>
                          <a:pt x="18276" y="16522"/>
                          <a:pt x="21600" y="18486"/>
                        </a:cubicBezTo>
                        <a:cubicBezTo>
                          <a:pt x="21600" y="20449"/>
                          <a:pt x="21600" y="20449"/>
                          <a:pt x="21600" y="20449"/>
                        </a:cubicBezTo>
                        <a:cubicBezTo>
                          <a:pt x="21600" y="20449"/>
                          <a:pt x="19938" y="20449"/>
                          <a:pt x="19938" y="20449"/>
                        </a:cubicBezTo>
                        <a:cubicBezTo>
                          <a:pt x="13292" y="16522"/>
                          <a:pt x="6646" y="12595"/>
                          <a:pt x="1661" y="6704"/>
                        </a:cubicBezTo>
                        <a:cubicBezTo>
                          <a:pt x="0" y="6704"/>
                          <a:pt x="0" y="4740"/>
                          <a:pt x="0" y="2777"/>
                        </a:cubicBezTo>
                        <a:cubicBezTo>
                          <a:pt x="0" y="2777"/>
                          <a:pt x="0" y="813"/>
                          <a:pt x="1661" y="813"/>
                        </a:cubicBezTo>
                        <a:cubicBezTo>
                          <a:pt x="4984" y="-1150"/>
                          <a:pt x="8307" y="813"/>
                          <a:pt x="9969" y="2777"/>
                        </a:cubicBezTo>
                        <a:cubicBezTo>
                          <a:pt x="11630" y="4740"/>
                          <a:pt x="11630" y="6704"/>
                          <a:pt x="13292" y="6704"/>
                        </a:cubicBezTo>
                        <a:cubicBezTo>
                          <a:pt x="13292" y="6704"/>
                          <a:pt x="13292" y="8668"/>
                          <a:pt x="13292" y="8668"/>
                        </a:cubicBezTo>
                        <a:cubicBezTo>
                          <a:pt x="13292" y="8668"/>
                          <a:pt x="13292" y="8668"/>
                          <a:pt x="13292" y="8668"/>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42" name="图标42"/>
                  <p:cNvSpPr/>
                  <p:nvPr>
                    <p:custDataLst>
                      <p:tags r:id="R570049d25abe4812"/>
                    </p:custDataLst>
                  </p:nvPr>
                </p:nvSpPr>
                <p:spPr bwMode="auto">
                  <a:xfrm>
                    <a:off x="273112" y="335140"/>
                    <a:ext cx="47590" cy="36532"/>
                  </a:xfrm>
                  <a:custGeom>
                    <a:avLst/>
                    <a:gdLst>
                      <a:gd name="T0" fmla="*/ 10800 w 21600"/>
                      <a:gd name="T1" fmla="+- 0 11375 1150"/>
                      <a:gd name="T2" fmla="*/ 11375 h 20450"/>
                      <a:gd name="T3" fmla="*/ 10800 w 21600"/>
                      <a:gd name="T4" fmla="+- 0 11375 1150"/>
                      <a:gd name="T5" fmla="*/ 11375 h 20450"/>
                      <a:gd name="T6" fmla="*/ 10800 w 21600"/>
                      <a:gd name="T7" fmla="+- 0 11375 1150"/>
                      <a:gd name="T8" fmla="*/ 11375 h 20450"/>
                      <a:gd name="T9" fmla="*/ 10800 w 21600"/>
                      <a:gd name="T10" fmla="+- 0 11375 1150"/>
                      <a:gd name="T11" fmla="*/ 11375 h 20450"/>
                    </a:gdLst>
                    <a:ahLst/>
                    <a:cxnLst>
                      <a:cxn ang="0">
                        <a:pos x="T0" y="T2"/>
                      </a:cxn>
                      <a:cxn ang="0">
                        <a:pos x="T3" y="T5"/>
                      </a:cxn>
                      <a:cxn ang="0">
                        <a:pos x="T6" y="T8"/>
                      </a:cxn>
                      <a:cxn ang="0">
                        <a:pos x="T9" y="T11"/>
                      </a:cxn>
                    </a:cxnLst>
                    <a:rect l="0" t="0" r="r" b="b"/>
                    <a:pathLst>
                      <a:path w="21600" h="20450">
                        <a:moveTo>
                          <a:pt x="8307" y="8668"/>
                        </a:moveTo>
                        <a:cubicBezTo>
                          <a:pt x="8307" y="8668"/>
                          <a:pt x="8307" y="8668"/>
                          <a:pt x="8307" y="10631"/>
                        </a:cubicBezTo>
                        <a:cubicBezTo>
                          <a:pt x="6646" y="10631"/>
                          <a:pt x="6646" y="12595"/>
                          <a:pt x="4984" y="12595"/>
                        </a:cubicBezTo>
                        <a:cubicBezTo>
                          <a:pt x="4984" y="12595"/>
                          <a:pt x="3323" y="16522"/>
                          <a:pt x="0" y="18486"/>
                        </a:cubicBezTo>
                        <a:cubicBezTo>
                          <a:pt x="0" y="20449"/>
                          <a:pt x="0" y="20449"/>
                          <a:pt x="0" y="20449"/>
                        </a:cubicBezTo>
                        <a:cubicBezTo>
                          <a:pt x="1661" y="20449"/>
                          <a:pt x="1661" y="20449"/>
                          <a:pt x="1661" y="20449"/>
                        </a:cubicBezTo>
                        <a:cubicBezTo>
                          <a:pt x="8307" y="16522"/>
                          <a:pt x="14953" y="12595"/>
                          <a:pt x="19938" y="6704"/>
                        </a:cubicBezTo>
                        <a:cubicBezTo>
                          <a:pt x="21600" y="6704"/>
                          <a:pt x="21600" y="4740"/>
                          <a:pt x="21600" y="2777"/>
                        </a:cubicBezTo>
                        <a:cubicBezTo>
                          <a:pt x="21600" y="2777"/>
                          <a:pt x="21600" y="813"/>
                          <a:pt x="19938" y="813"/>
                        </a:cubicBezTo>
                        <a:cubicBezTo>
                          <a:pt x="16615" y="-1150"/>
                          <a:pt x="13292" y="813"/>
                          <a:pt x="11630" y="2777"/>
                        </a:cubicBezTo>
                        <a:cubicBezTo>
                          <a:pt x="9969" y="4740"/>
                          <a:pt x="9969" y="6704"/>
                          <a:pt x="8307" y="6704"/>
                        </a:cubicBezTo>
                        <a:cubicBezTo>
                          <a:pt x="8307" y="6704"/>
                          <a:pt x="8307" y="8668"/>
                          <a:pt x="8307" y="8668"/>
                        </a:cubicBezTo>
                        <a:cubicBezTo>
                          <a:pt x="8307" y="8668"/>
                          <a:pt x="8307" y="8668"/>
                          <a:pt x="8307" y="8668"/>
                        </a:cubicBezTo>
                        <a:close/>
                      </a:path>
                    </a:pathLst>
                  </a:custGeom>
                  <a:solidFill>
                    <a:schemeClr val="accent2"/>
                  </a:solidFill>
                  <a:ln>
                    <a:solidFill>
                      <a:schemeClr val="accent2"/>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grpSp>
        </p:grpSp>
        <p:grpSp>
          <p:nvGrpSpPr>
            <p:cNvPr id="19" name="组合 18"/>
            <p:cNvGrpSpPr/>
            <p:nvPr/>
          </p:nvGrpSpPr>
          <p:grpSpPr>
            <a:xfrm>
              <a:off x="2888528" y="4370157"/>
              <a:ext cx="1883162" cy="1390912"/>
              <a:chOff x="660735" y="4370157"/>
              <a:chExt cx="1883162" cy="1390912"/>
            </a:xfrm>
            <a:grpFill/>
          </p:grpSpPr>
          <p:sp>
            <p:nvSpPr>
              <p:cNvPr id="20" name="文本框  23"/>
              <p:cNvSpPr txBox="1"/>
              <p:nvPr>
                <p:custDataLst>
                  <p:tags r:id="Rd70679a92b824af2"/>
                </p:custDataLst>
              </p:nvPr>
            </p:nvSpPr>
            <p:spPr>
              <a:xfrm>
                <a:off x="660735" y="4723479"/>
                <a:ext cx="1883162" cy="1037590"/>
              </a:xfrm>
              <a:prstGeom prst="rect">
                <a:avLst/>
              </a:prstGeom>
              <a:noFill/>
              <a:ln>
                <a:noFill/>
              </a:ln>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1" name="文本框  24"/>
              <p:cNvSpPr txBox="1"/>
              <p:nvPr>
                <p:custDataLst>
                  <p:tags r:id="R70c8eb4a859b40ac"/>
                </p:custDataLst>
              </p:nvPr>
            </p:nvSpPr>
            <p:spPr>
              <a:xfrm>
                <a:off x="702070" y="4370157"/>
                <a:ext cx="1787525" cy="395605"/>
              </a:xfrm>
              <a:prstGeom prst="rect">
                <a:avLst/>
              </a:prstGeom>
              <a:noFill/>
              <a:ln>
                <a:noFill/>
              </a:ln>
            </p:spPr>
            <p:txBody>
              <a:bodyPr wrap="none" rtlCol="0">
                <a:spAutoFit/>
              </a:bodyPr>
              <a:lstStyle/>
              <a:p>
                <a:pPr>
                  <a:lnSpc>
                    <a:spcPct val="110000"/>
                  </a:lnSpc>
                </a:pPr>
                <a:r>
                  <a:rPr lang="zh-CN" altLang="en-US" b="1" dirty="0">
                    <a:solidFill>
                      <a:schemeClr val="accent2">
                        <a:lumMod val="50000"/>
                      </a:schemeClr>
                    </a:solidFill>
                    <a:latin typeface="OPPOSans L" panose="00020600040101010101" pitchFamily="18" charset="-122"/>
                    <a:ea typeface="思源宋体 CN Heavy" panose="02020900000000000000" charset="-122"/>
                  </a:rPr>
                  <a:t>请替换文字内容</a:t>
                </a:r>
              </a:p>
            </p:txBody>
          </p:sp>
        </p:grpSp>
      </p:grpSp>
      <p:grpSp>
        <p:nvGrpSpPr>
          <p:cNvPr id="43" name="组合 42"/>
          <p:cNvGrpSpPr/>
          <p:nvPr/>
        </p:nvGrpSpPr>
        <p:grpSpPr>
          <a:xfrm>
            <a:off x="5116321" y="2430841"/>
            <a:ext cx="1883162" cy="3330228"/>
            <a:chOff x="5116321" y="2430841"/>
            <a:chExt cx="1883162" cy="3330228"/>
          </a:xfrm>
          <a:solidFill>
            <a:schemeClr val="accent3"/>
          </a:solidFill>
        </p:grpSpPr>
        <p:sp>
          <p:nvSpPr>
            <p:cNvPr id="44" name="圆形 14"/>
            <p:cNvSpPr/>
            <p:nvPr>
              <p:custDataLst>
                <p:tags r:id="R127d67afd81b489c"/>
              </p:custDataLst>
            </p:nvPr>
          </p:nvSpPr>
          <p:spPr bwMode="auto">
            <a:xfrm>
              <a:off x="6026151" y="2430841"/>
              <a:ext cx="116416" cy="1164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w="25400" algn="ctr">
              <a:solidFill>
                <a:schemeClr val="accent3"/>
              </a:solid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45" name="组合 44"/>
            <p:cNvGrpSpPr/>
            <p:nvPr/>
          </p:nvGrpSpPr>
          <p:grpSpPr>
            <a:xfrm>
              <a:off x="5609166" y="2485874"/>
              <a:ext cx="954617" cy="1744133"/>
              <a:chOff x="5609166" y="2834217"/>
              <a:chExt cx="954617" cy="1744133"/>
            </a:xfrm>
            <a:grpFill/>
          </p:grpSpPr>
          <p:sp>
            <p:nvSpPr>
              <p:cNvPr id="49" name="直线 45"/>
              <p:cNvSpPr/>
              <p:nvPr>
                <p:custDataLst>
                  <p:tags r:id="Rf84b7733ed504916"/>
                </p:custDataLst>
              </p:nvPr>
            </p:nvSpPr>
            <p:spPr bwMode="auto">
              <a:xfrm>
                <a:off x="5609166" y="3611033"/>
                <a:ext cx="954617" cy="9673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6" y="21600"/>
                    </a:moveTo>
                    <a:cubicBezTo>
                      <a:pt x="4835" y="21600"/>
                      <a:pt x="0" y="16681"/>
                      <a:pt x="0" y="10800"/>
                    </a:cubicBezTo>
                    <a:cubicBezTo>
                      <a:pt x="0" y="4918"/>
                      <a:pt x="4835" y="0"/>
                      <a:pt x="10746" y="0"/>
                    </a:cubicBezTo>
                    <a:cubicBezTo>
                      <a:pt x="16764" y="0"/>
                      <a:pt x="21599" y="4918"/>
                      <a:pt x="21599" y="10800"/>
                    </a:cubicBezTo>
                    <a:cubicBezTo>
                      <a:pt x="21599" y="16681"/>
                      <a:pt x="16764" y="21600"/>
                      <a:pt x="10746" y="21600"/>
                    </a:cubicBezTo>
                    <a:close/>
                    <a:moveTo>
                      <a:pt x="10746" y="534"/>
                    </a:moveTo>
                    <a:cubicBezTo>
                      <a:pt x="5158" y="534"/>
                      <a:pt x="537" y="5132"/>
                      <a:pt x="537" y="10800"/>
                    </a:cubicBezTo>
                    <a:cubicBezTo>
                      <a:pt x="537" y="16467"/>
                      <a:pt x="5158" y="21065"/>
                      <a:pt x="10746" y="21065"/>
                    </a:cubicBezTo>
                    <a:cubicBezTo>
                      <a:pt x="16441" y="21065"/>
                      <a:pt x="21062" y="16467"/>
                      <a:pt x="21062" y="10800"/>
                    </a:cubicBezTo>
                    <a:cubicBezTo>
                      <a:pt x="21062" y="5132"/>
                      <a:pt x="16441" y="534"/>
                      <a:pt x="10746" y="534"/>
                    </a:cubicBez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50" name="直线 47"/>
              <p:cNvSpPr/>
              <p:nvPr>
                <p:custDataLst>
                  <p:tags r:id="R64c94e6ea56d42f4"/>
                </p:custDataLst>
              </p:nvPr>
            </p:nvSpPr>
            <p:spPr bwMode="auto">
              <a:xfrm>
                <a:off x="6072717" y="2834217"/>
                <a:ext cx="23283" cy="7916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nvGrpSpPr>
              <p:cNvPr id="51" name="Group 48"/>
              <p:cNvGrpSpPr/>
              <p:nvPr/>
            </p:nvGrpSpPr>
            <p:grpSpPr bwMode="auto">
              <a:xfrm>
                <a:off x="5841088" y="3899298"/>
                <a:ext cx="484341" cy="391731"/>
                <a:chOff x="0" y="-1"/>
                <a:chExt cx="363539" cy="293690"/>
              </a:xfrm>
              <a:grpFill/>
            </p:grpSpPr>
            <p:sp>
              <p:nvSpPr>
                <p:cNvPr id="52" name="AutoShape 49"/>
                <p:cNvSpPr/>
                <p:nvPr>
                  <p:custDataLst>
                    <p:tags r:id="R746114d26fb24185"/>
                  </p:custDataLst>
                </p:nvPr>
              </p:nvSpPr>
              <p:spPr bwMode="auto">
                <a:xfrm>
                  <a:off x="188155" y="150457"/>
                  <a:ext cx="82614" cy="1428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04" y="0"/>
                      </a:moveTo>
                      <a:cubicBezTo>
                        <a:pt x="4695" y="0"/>
                        <a:pt x="4695" y="0"/>
                        <a:pt x="4695" y="0"/>
                      </a:cubicBezTo>
                      <a:cubicBezTo>
                        <a:pt x="1878" y="0"/>
                        <a:pt x="0" y="1080"/>
                        <a:pt x="0" y="2160"/>
                      </a:cubicBezTo>
                      <a:cubicBezTo>
                        <a:pt x="0" y="19440"/>
                        <a:pt x="0" y="19440"/>
                        <a:pt x="0" y="19440"/>
                      </a:cubicBezTo>
                      <a:cubicBezTo>
                        <a:pt x="0" y="20520"/>
                        <a:pt x="1878" y="21600"/>
                        <a:pt x="4695" y="21600"/>
                      </a:cubicBezTo>
                      <a:cubicBezTo>
                        <a:pt x="16904" y="21600"/>
                        <a:pt x="16904" y="21600"/>
                        <a:pt x="16904" y="21600"/>
                      </a:cubicBezTo>
                      <a:cubicBezTo>
                        <a:pt x="19721" y="21600"/>
                        <a:pt x="21599" y="20520"/>
                        <a:pt x="21599" y="19440"/>
                      </a:cubicBezTo>
                      <a:cubicBezTo>
                        <a:pt x="21599" y="2160"/>
                        <a:pt x="21599" y="2160"/>
                        <a:pt x="21599" y="2160"/>
                      </a:cubicBezTo>
                      <a:cubicBezTo>
                        <a:pt x="21599" y="1080"/>
                        <a:pt x="19721" y="0"/>
                        <a:pt x="16904" y="0"/>
                      </a:cubicBez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53" name="AutoShape 50"/>
                <p:cNvSpPr/>
                <p:nvPr>
                  <p:custDataLst>
                    <p:tags r:id="Rd2c285ef1d7e49c8"/>
                  </p:custDataLst>
                </p:nvPr>
              </p:nvSpPr>
              <p:spPr bwMode="auto">
                <a:xfrm>
                  <a:off x="285069" y="-300"/>
                  <a:ext cx="77848" cy="2935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9" y="21599"/>
                      </a:moveTo>
                      <a:cubicBezTo>
                        <a:pt x="17672" y="21599"/>
                        <a:pt x="17672" y="21599"/>
                        <a:pt x="17672" y="21599"/>
                      </a:cubicBezTo>
                      <a:cubicBezTo>
                        <a:pt x="19636" y="21599"/>
                        <a:pt x="21599" y="21073"/>
                        <a:pt x="21599" y="20546"/>
                      </a:cubicBezTo>
                      <a:cubicBezTo>
                        <a:pt x="21599" y="1053"/>
                        <a:pt x="21599" y="1053"/>
                        <a:pt x="21599" y="1053"/>
                      </a:cubicBezTo>
                      <a:cubicBezTo>
                        <a:pt x="21599" y="526"/>
                        <a:pt x="19636" y="0"/>
                        <a:pt x="17672" y="0"/>
                      </a:cubicBezTo>
                      <a:cubicBezTo>
                        <a:pt x="4909" y="0"/>
                        <a:pt x="4909" y="0"/>
                        <a:pt x="4909" y="0"/>
                      </a:cubicBezTo>
                      <a:cubicBezTo>
                        <a:pt x="1963" y="0"/>
                        <a:pt x="0" y="526"/>
                        <a:pt x="0" y="1053"/>
                      </a:cubicBezTo>
                      <a:cubicBezTo>
                        <a:pt x="0" y="12117"/>
                        <a:pt x="0" y="12117"/>
                        <a:pt x="0" y="12117"/>
                      </a:cubicBezTo>
                      <a:cubicBezTo>
                        <a:pt x="0" y="20546"/>
                        <a:pt x="0" y="20546"/>
                        <a:pt x="0" y="20546"/>
                      </a:cubicBezTo>
                      <a:cubicBezTo>
                        <a:pt x="0" y="21073"/>
                        <a:pt x="1963" y="21599"/>
                        <a:pt x="4909" y="21599"/>
                      </a:cubicBez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54" name="AutoShape 51"/>
                <p:cNvSpPr/>
                <p:nvPr>
                  <p:custDataLst>
                    <p:tags r:id="R1e2b634c5e2a4ac8"/>
                  </p:custDataLst>
                </p:nvPr>
              </p:nvSpPr>
              <p:spPr bwMode="auto">
                <a:xfrm>
                  <a:off x="97598" y="82219"/>
                  <a:ext cx="77848" cy="2110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72" y="0"/>
                      </a:moveTo>
                      <a:cubicBezTo>
                        <a:pt x="3927" y="0"/>
                        <a:pt x="3927" y="0"/>
                        <a:pt x="3927" y="0"/>
                      </a:cubicBezTo>
                      <a:cubicBezTo>
                        <a:pt x="1963" y="0"/>
                        <a:pt x="0" y="732"/>
                        <a:pt x="0" y="1830"/>
                      </a:cubicBezTo>
                      <a:cubicBezTo>
                        <a:pt x="0" y="15376"/>
                        <a:pt x="0" y="15376"/>
                        <a:pt x="0" y="15376"/>
                      </a:cubicBezTo>
                      <a:cubicBezTo>
                        <a:pt x="0" y="20135"/>
                        <a:pt x="0" y="20135"/>
                        <a:pt x="0" y="20135"/>
                      </a:cubicBezTo>
                      <a:cubicBezTo>
                        <a:pt x="0" y="20867"/>
                        <a:pt x="1963" y="21599"/>
                        <a:pt x="3927" y="21599"/>
                      </a:cubicBezTo>
                      <a:cubicBezTo>
                        <a:pt x="17672" y="21599"/>
                        <a:pt x="17672" y="21599"/>
                        <a:pt x="17672" y="21599"/>
                      </a:cubicBezTo>
                      <a:cubicBezTo>
                        <a:pt x="19636" y="21599"/>
                        <a:pt x="21599" y="20867"/>
                        <a:pt x="21599" y="20135"/>
                      </a:cubicBezTo>
                      <a:cubicBezTo>
                        <a:pt x="21599" y="8420"/>
                        <a:pt x="21599" y="8420"/>
                        <a:pt x="21599" y="8420"/>
                      </a:cubicBezTo>
                      <a:cubicBezTo>
                        <a:pt x="21599" y="1830"/>
                        <a:pt x="21599" y="1830"/>
                        <a:pt x="21599" y="1830"/>
                      </a:cubicBezTo>
                      <a:cubicBezTo>
                        <a:pt x="21599" y="732"/>
                        <a:pt x="19636" y="0"/>
                        <a:pt x="17672" y="0"/>
                      </a:cubicBez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55" name="AutoShape 52"/>
                <p:cNvSpPr/>
                <p:nvPr>
                  <p:custDataLst>
                    <p:tags r:id="R9e37c585d6a54b23"/>
                  </p:custDataLst>
                </p:nvPr>
              </p:nvSpPr>
              <p:spPr bwMode="auto">
                <a:xfrm>
                  <a:off x="685" y="218694"/>
                  <a:ext cx="82614" cy="745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04" y="0"/>
                      </a:moveTo>
                      <a:cubicBezTo>
                        <a:pt x="4695" y="0"/>
                        <a:pt x="4695" y="0"/>
                        <a:pt x="4695" y="0"/>
                      </a:cubicBezTo>
                      <a:cubicBezTo>
                        <a:pt x="1878" y="0"/>
                        <a:pt x="0" y="2057"/>
                        <a:pt x="0" y="4114"/>
                      </a:cubicBezTo>
                      <a:cubicBezTo>
                        <a:pt x="0" y="17485"/>
                        <a:pt x="0" y="17485"/>
                        <a:pt x="0" y="17485"/>
                      </a:cubicBezTo>
                      <a:cubicBezTo>
                        <a:pt x="0" y="19542"/>
                        <a:pt x="1878" y="21600"/>
                        <a:pt x="4695" y="21600"/>
                      </a:cubicBezTo>
                      <a:cubicBezTo>
                        <a:pt x="16904" y="21600"/>
                        <a:pt x="16904" y="21600"/>
                        <a:pt x="16904" y="21600"/>
                      </a:cubicBezTo>
                      <a:cubicBezTo>
                        <a:pt x="19721" y="21600"/>
                        <a:pt x="21599" y="19542"/>
                        <a:pt x="21599" y="17485"/>
                      </a:cubicBezTo>
                      <a:cubicBezTo>
                        <a:pt x="21599" y="4114"/>
                        <a:pt x="21599" y="4114"/>
                        <a:pt x="21599" y="4114"/>
                      </a:cubicBezTo>
                      <a:cubicBezTo>
                        <a:pt x="21599" y="2057"/>
                        <a:pt x="19721" y="0"/>
                        <a:pt x="16904" y="0"/>
                      </a:cubicBezTo>
                      <a:close/>
                    </a:path>
                  </a:pathLst>
                </a:custGeom>
                <a:solidFill>
                  <a:schemeClr val="accent3"/>
                </a:solidFill>
                <a:ln>
                  <a:solidFill>
                    <a:schemeClr val="accent3"/>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grpSp>
        <p:grpSp>
          <p:nvGrpSpPr>
            <p:cNvPr id="46" name="组合 45"/>
            <p:cNvGrpSpPr/>
            <p:nvPr/>
          </p:nvGrpSpPr>
          <p:grpSpPr>
            <a:xfrm>
              <a:off x="5116321" y="4370157"/>
              <a:ext cx="1883162" cy="1390912"/>
              <a:chOff x="660735" y="4370157"/>
              <a:chExt cx="1883162" cy="1390912"/>
            </a:xfrm>
            <a:grpFill/>
          </p:grpSpPr>
          <p:sp>
            <p:nvSpPr>
              <p:cNvPr id="47" name="文本框  23"/>
              <p:cNvSpPr txBox="1"/>
              <p:nvPr>
                <p:custDataLst>
                  <p:tags r:id="Rc1e0445a9331405f"/>
                </p:custDataLst>
              </p:nvPr>
            </p:nvSpPr>
            <p:spPr>
              <a:xfrm>
                <a:off x="660735" y="4723479"/>
                <a:ext cx="1883162" cy="1037590"/>
              </a:xfrm>
              <a:prstGeom prst="rect">
                <a:avLst/>
              </a:prstGeom>
              <a:noFill/>
              <a:ln>
                <a:noFill/>
              </a:ln>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48" name="文本框 24"/>
              <p:cNvSpPr txBox="1"/>
              <p:nvPr>
                <p:custDataLst>
                  <p:tags r:id="R2e43ee0ce3ae4c19"/>
                </p:custDataLst>
              </p:nvPr>
            </p:nvSpPr>
            <p:spPr>
              <a:xfrm>
                <a:off x="702070" y="4370157"/>
                <a:ext cx="1787525" cy="395605"/>
              </a:xfrm>
              <a:prstGeom prst="rect">
                <a:avLst/>
              </a:prstGeom>
              <a:noFill/>
              <a:ln>
                <a:noFill/>
              </a:ln>
            </p:spPr>
            <p:txBody>
              <a:bodyPr wrap="none" rtlCol="0">
                <a:spAutoFit/>
              </a:bodyPr>
              <a:lstStyle/>
              <a:p>
                <a:pPr>
                  <a:lnSpc>
                    <a:spcPct val="110000"/>
                  </a:lnSpc>
                </a:pPr>
                <a:r>
                  <a:rPr lang="zh-CN" altLang="en-US" b="1" dirty="0">
                    <a:solidFill>
                      <a:schemeClr val="accent3">
                        <a:lumMod val="25000"/>
                      </a:schemeClr>
                    </a:solidFill>
                    <a:latin typeface="OPPOSans L" panose="00020600040101010101" pitchFamily="18" charset="-122"/>
                    <a:ea typeface="思源宋体 CN Heavy" panose="02020900000000000000" charset="-122"/>
                  </a:rPr>
                  <a:t>请替换文字内容</a:t>
                </a:r>
              </a:p>
            </p:txBody>
          </p:sp>
        </p:grpSp>
      </p:grpSp>
      <p:grpSp>
        <p:nvGrpSpPr>
          <p:cNvPr id="56" name="组合 55"/>
          <p:cNvGrpSpPr/>
          <p:nvPr/>
        </p:nvGrpSpPr>
        <p:grpSpPr>
          <a:xfrm>
            <a:off x="7344114" y="2430841"/>
            <a:ext cx="1883162" cy="3330228"/>
            <a:chOff x="7344114" y="2430841"/>
            <a:chExt cx="1883162" cy="3330228"/>
          </a:xfrm>
          <a:solidFill>
            <a:schemeClr val="accent4"/>
          </a:solidFill>
        </p:grpSpPr>
        <p:sp>
          <p:nvSpPr>
            <p:cNvPr id="57" name="圆形15"/>
            <p:cNvSpPr/>
            <p:nvPr>
              <p:custDataLst>
                <p:tags r:id="Ra64c1254e6a942c9"/>
              </p:custDataLst>
            </p:nvPr>
          </p:nvSpPr>
          <p:spPr bwMode="auto">
            <a:xfrm>
              <a:off x="8261351" y="2430841"/>
              <a:ext cx="116416" cy="1164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solidFill>
            <a:ln w="25400" algn="ctr">
              <a:solidFill>
                <a:schemeClr val="accent4"/>
              </a:solid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58" name="组合 57"/>
            <p:cNvGrpSpPr/>
            <p:nvPr/>
          </p:nvGrpSpPr>
          <p:grpSpPr>
            <a:xfrm>
              <a:off x="7842251" y="2487990"/>
              <a:ext cx="956734" cy="1744134"/>
              <a:chOff x="7842251" y="2836333"/>
              <a:chExt cx="956734" cy="1744134"/>
            </a:xfrm>
            <a:grpFill/>
          </p:grpSpPr>
          <p:sp>
            <p:nvSpPr>
              <p:cNvPr id="62" name="线条 55"/>
              <p:cNvSpPr/>
              <p:nvPr>
                <p:custDataLst>
                  <p:tags r:id="R4235edb7d6844761"/>
                </p:custDataLst>
              </p:nvPr>
            </p:nvSpPr>
            <p:spPr bwMode="auto">
              <a:xfrm>
                <a:off x="8310034" y="2836333"/>
                <a:ext cx="19051" cy="7916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C48D78"/>
              </a:solidFill>
              <a:ln>
                <a:solidFill>
                  <a:schemeClr val="accent4"/>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63" name="圆形 56"/>
              <p:cNvSpPr/>
              <p:nvPr>
                <p:custDataLst>
                  <p:tags r:id="R612829e3aa40439c"/>
                </p:custDataLst>
              </p:nvPr>
            </p:nvSpPr>
            <p:spPr bwMode="auto">
              <a:xfrm>
                <a:off x="7842251" y="3613151"/>
                <a:ext cx="956734" cy="9673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6" y="21600"/>
                    </a:moveTo>
                    <a:cubicBezTo>
                      <a:pt x="4835" y="21600"/>
                      <a:pt x="0" y="16681"/>
                      <a:pt x="0" y="10800"/>
                    </a:cubicBezTo>
                    <a:cubicBezTo>
                      <a:pt x="0" y="4918"/>
                      <a:pt x="4835" y="0"/>
                      <a:pt x="10746" y="0"/>
                    </a:cubicBezTo>
                    <a:cubicBezTo>
                      <a:pt x="16764" y="0"/>
                      <a:pt x="21599" y="4918"/>
                      <a:pt x="21599" y="10800"/>
                    </a:cubicBezTo>
                    <a:cubicBezTo>
                      <a:pt x="21599" y="16681"/>
                      <a:pt x="16764" y="21600"/>
                      <a:pt x="10746" y="21600"/>
                    </a:cubicBezTo>
                    <a:close/>
                    <a:moveTo>
                      <a:pt x="10746" y="534"/>
                    </a:moveTo>
                    <a:cubicBezTo>
                      <a:pt x="5050" y="534"/>
                      <a:pt x="429" y="5132"/>
                      <a:pt x="429" y="10800"/>
                    </a:cubicBezTo>
                    <a:cubicBezTo>
                      <a:pt x="429" y="16467"/>
                      <a:pt x="5050" y="21065"/>
                      <a:pt x="10746" y="21065"/>
                    </a:cubicBezTo>
                    <a:cubicBezTo>
                      <a:pt x="16441" y="21065"/>
                      <a:pt x="21062" y="16467"/>
                      <a:pt x="21062" y="10800"/>
                    </a:cubicBezTo>
                    <a:cubicBezTo>
                      <a:pt x="21062" y="5132"/>
                      <a:pt x="16441" y="534"/>
                      <a:pt x="10746" y="534"/>
                    </a:cubicBezTo>
                    <a:close/>
                  </a:path>
                </a:pathLst>
              </a:custGeom>
              <a:solidFill>
                <a:schemeClr val="accent6"/>
              </a:solidFill>
              <a:ln>
                <a:solidFill>
                  <a:schemeClr val="accent4"/>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nvGrpSpPr>
              <p:cNvPr id="64" name="Group 57"/>
              <p:cNvGrpSpPr/>
              <p:nvPr/>
            </p:nvGrpSpPr>
            <p:grpSpPr bwMode="auto">
              <a:xfrm>
                <a:off x="8068111" y="3881511"/>
                <a:ext cx="504969" cy="429498"/>
                <a:chOff x="-1" y="0"/>
                <a:chExt cx="378673" cy="322264"/>
              </a:xfrm>
              <a:grpFill/>
            </p:grpSpPr>
            <p:sp>
              <p:nvSpPr>
                <p:cNvPr id="65" name="圆形58"/>
                <p:cNvSpPr/>
                <p:nvPr>
                  <p:custDataLst>
                    <p:tags r:id="R9cec55f86feb4e51"/>
                  </p:custDataLst>
                </p:nvPr>
              </p:nvSpPr>
              <p:spPr bwMode="auto">
                <a:xfrm>
                  <a:off x="27450" y="341"/>
                  <a:ext cx="320629" cy="2366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 y="21599"/>
                      </a:moveTo>
                      <a:cubicBezTo>
                        <a:pt x="20399" y="21599"/>
                        <a:pt x="20399" y="21599"/>
                        <a:pt x="20399" y="21599"/>
                      </a:cubicBezTo>
                      <a:cubicBezTo>
                        <a:pt x="21119" y="21599"/>
                        <a:pt x="21600" y="20618"/>
                        <a:pt x="21600" y="19636"/>
                      </a:cubicBezTo>
                      <a:cubicBezTo>
                        <a:pt x="21600" y="1963"/>
                        <a:pt x="21600" y="1963"/>
                        <a:pt x="21600" y="1963"/>
                      </a:cubicBezTo>
                      <a:cubicBezTo>
                        <a:pt x="21600" y="654"/>
                        <a:pt x="21119" y="0"/>
                        <a:pt x="20399" y="0"/>
                      </a:cubicBezTo>
                      <a:cubicBezTo>
                        <a:pt x="1439" y="0"/>
                        <a:pt x="1439" y="0"/>
                        <a:pt x="1439" y="0"/>
                      </a:cubicBezTo>
                      <a:cubicBezTo>
                        <a:pt x="719" y="0"/>
                        <a:pt x="0" y="654"/>
                        <a:pt x="0" y="1963"/>
                      </a:cubicBezTo>
                      <a:cubicBezTo>
                        <a:pt x="0" y="19636"/>
                        <a:pt x="0" y="19636"/>
                        <a:pt x="0" y="19636"/>
                      </a:cubicBezTo>
                      <a:cubicBezTo>
                        <a:pt x="0" y="20618"/>
                        <a:pt x="719" y="21599"/>
                        <a:pt x="1439" y="21599"/>
                      </a:cubicBezTo>
                      <a:close/>
                      <a:moveTo>
                        <a:pt x="1679" y="3272"/>
                      </a:moveTo>
                      <a:cubicBezTo>
                        <a:pt x="1679" y="2618"/>
                        <a:pt x="1919" y="1963"/>
                        <a:pt x="2399" y="1963"/>
                      </a:cubicBezTo>
                      <a:cubicBezTo>
                        <a:pt x="19199" y="1963"/>
                        <a:pt x="19199" y="1963"/>
                        <a:pt x="19199" y="1963"/>
                      </a:cubicBezTo>
                      <a:cubicBezTo>
                        <a:pt x="19679" y="1963"/>
                        <a:pt x="20159" y="2618"/>
                        <a:pt x="20159" y="3272"/>
                      </a:cubicBezTo>
                      <a:cubicBezTo>
                        <a:pt x="20159" y="18327"/>
                        <a:pt x="20159" y="18327"/>
                        <a:pt x="20159" y="18327"/>
                      </a:cubicBezTo>
                      <a:cubicBezTo>
                        <a:pt x="20159" y="18981"/>
                        <a:pt x="19679" y="19309"/>
                        <a:pt x="19199" y="19309"/>
                      </a:cubicBezTo>
                      <a:cubicBezTo>
                        <a:pt x="2399" y="19309"/>
                        <a:pt x="2399" y="19309"/>
                        <a:pt x="2399" y="19309"/>
                      </a:cubicBezTo>
                      <a:cubicBezTo>
                        <a:pt x="1919" y="19309"/>
                        <a:pt x="1679" y="18981"/>
                        <a:pt x="1679" y="18327"/>
                      </a:cubicBezTo>
                      <a:lnTo>
                        <a:pt x="1679" y="3272"/>
                      </a:lnTo>
                      <a:close/>
                    </a:path>
                  </a:pathLst>
                </a:custGeom>
                <a:solidFill>
                  <a:schemeClr val="accent6"/>
                </a:solidFill>
                <a:ln>
                  <a:solidFill>
                    <a:schemeClr val="accent4"/>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66" name="圆形 59"/>
                <p:cNvSpPr/>
                <p:nvPr>
                  <p:custDataLst>
                    <p:tags r:id="R1851412af6ad46c8"/>
                  </p:custDataLst>
                </p:nvPr>
              </p:nvSpPr>
              <p:spPr bwMode="auto">
                <a:xfrm>
                  <a:off x="466" y="251275"/>
                  <a:ext cx="377771" cy="71469"/>
                </a:xfrm>
                <a:custGeom>
                  <a:avLst/>
                  <a:gdLst>
                    <a:gd name="T0" fmla="+- 0 10739 50"/>
                    <a:gd name="T1" fmla="*/ T0 w 21379"/>
                    <a:gd name="T2" fmla="*/ 10800 h 21600"/>
                    <a:gd name="T3" fmla="+- 0 10739 50"/>
                    <a:gd name="T4" fmla="*/ T3 w 21379"/>
                    <a:gd name="T5" fmla="*/ 10800 h 21600"/>
                    <a:gd name="T6" fmla="+- 0 10739 50"/>
                    <a:gd name="T7" fmla="*/ T6 w 21379"/>
                    <a:gd name="T8" fmla="*/ 10800 h 21600"/>
                    <a:gd name="T9" fmla="+- 0 10739 50"/>
                    <a:gd name="T10" fmla="*/ T9 w 21379"/>
                    <a:gd name="T11" fmla="*/ 10800 h 21600"/>
                  </a:gdLst>
                  <a:ahLst/>
                  <a:cxnLst>
                    <a:cxn ang="0">
                      <a:pos x="T1" y="T2"/>
                    </a:cxn>
                    <a:cxn ang="0">
                      <a:pos x="T4" y="T5"/>
                    </a:cxn>
                    <a:cxn ang="0">
                      <a:pos x="T7" y="T8"/>
                    </a:cxn>
                    <a:cxn ang="0">
                      <a:pos x="T10" y="T11"/>
                    </a:cxn>
                  </a:cxnLst>
                  <a:rect l="0" t="0" r="r" b="b"/>
                  <a:pathLst>
                    <a:path w="21379" h="21600">
                      <a:moveTo>
                        <a:pt x="21146" y="8640"/>
                      </a:moveTo>
                      <a:cubicBezTo>
                        <a:pt x="20338" y="2160"/>
                        <a:pt x="20338" y="2160"/>
                        <a:pt x="20338" y="2160"/>
                      </a:cubicBezTo>
                      <a:cubicBezTo>
                        <a:pt x="20136" y="1080"/>
                        <a:pt x="19733" y="0"/>
                        <a:pt x="19531" y="0"/>
                      </a:cubicBezTo>
                      <a:cubicBezTo>
                        <a:pt x="19329" y="0"/>
                        <a:pt x="19329" y="0"/>
                        <a:pt x="19329" y="0"/>
                      </a:cubicBezTo>
                      <a:cubicBezTo>
                        <a:pt x="1968" y="0"/>
                        <a:pt x="1968" y="0"/>
                        <a:pt x="1968" y="0"/>
                      </a:cubicBezTo>
                      <a:cubicBezTo>
                        <a:pt x="1968" y="0"/>
                        <a:pt x="1968" y="0"/>
                        <a:pt x="1968" y="0"/>
                      </a:cubicBezTo>
                      <a:cubicBezTo>
                        <a:pt x="1564" y="0"/>
                        <a:pt x="1161" y="1080"/>
                        <a:pt x="959" y="2160"/>
                      </a:cubicBezTo>
                      <a:cubicBezTo>
                        <a:pt x="151" y="8640"/>
                        <a:pt x="151" y="8640"/>
                        <a:pt x="151" y="8640"/>
                      </a:cubicBezTo>
                      <a:cubicBezTo>
                        <a:pt x="-50" y="10800"/>
                        <a:pt x="-50" y="14040"/>
                        <a:pt x="151" y="17280"/>
                      </a:cubicBezTo>
                      <a:cubicBezTo>
                        <a:pt x="353" y="19440"/>
                        <a:pt x="757" y="21599"/>
                        <a:pt x="1161" y="21599"/>
                      </a:cubicBezTo>
                      <a:cubicBezTo>
                        <a:pt x="20136" y="21599"/>
                        <a:pt x="20136" y="21599"/>
                        <a:pt x="20136" y="21599"/>
                      </a:cubicBezTo>
                      <a:cubicBezTo>
                        <a:pt x="20540" y="21599"/>
                        <a:pt x="20944" y="19440"/>
                        <a:pt x="21146" y="17280"/>
                      </a:cubicBezTo>
                      <a:cubicBezTo>
                        <a:pt x="21549" y="14040"/>
                        <a:pt x="21348" y="10800"/>
                        <a:pt x="21146" y="8640"/>
                      </a:cubicBezTo>
                      <a:close/>
                    </a:path>
                  </a:pathLst>
                </a:custGeom>
                <a:solidFill>
                  <a:schemeClr val="accent6"/>
                </a:solidFill>
                <a:ln>
                  <a:solidFill>
                    <a:schemeClr val="accent4"/>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grpSp>
        <p:grpSp>
          <p:nvGrpSpPr>
            <p:cNvPr id="59" name="组合 58"/>
            <p:cNvGrpSpPr/>
            <p:nvPr/>
          </p:nvGrpSpPr>
          <p:grpSpPr>
            <a:xfrm>
              <a:off x="7344114" y="4370157"/>
              <a:ext cx="1883162" cy="1390912"/>
              <a:chOff x="660735" y="4370157"/>
              <a:chExt cx="1883162" cy="1390912"/>
            </a:xfrm>
            <a:grpFill/>
          </p:grpSpPr>
          <p:sp>
            <p:nvSpPr>
              <p:cNvPr id="60" name="文本框23"/>
              <p:cNvSpPr txBox="1"/>
              <p:nvPr>
                <p:custDataLst>
                  <p:tags r:id="Rb1ebd2bc2da74872"/>
                </p:custDataLst>
              </p:nvPr>
            </p:nvSpPr>
            <p:spPr>
              <a:xfrm>
                <a:off x="660735" y="4723479"/>
                <a:ext cx="1883162" cy="1037590"/>
              </a:xfrm>
              <a:prstGeom prst="rect">
                <a:avLst/>
              </a:prstGeom>
              <a:noFill/>
              <a:ln>
                <a:noFill/>
              </a:ln>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61" name="文本框 24"/>
              <p:cNvSpPr txBox="1"/>
              <p:nvPr>
                <p:custDataLst>
                  <p:tags r:id="R0e6e34f6efa44914"/>
                </p:custDataLst>
              </p:nvPr>
            </p:nvSpPr>
            <p:spPr>
              <a:xfrm>
                <a:off x="702070" y="4370157"/>
                <a:ext cx="1787525" cy="395605"/>
              </a:xfrm>
              <a:prstGeom prst="rect">
                <a:avLst/>
              </a:prstGeom>
              <a:noFill/>
              <a:ln>
                <a:noFill/>
              </a:ln>
            </p:spPr>
            <p:txBody>
              <a:bodyPr wrap="none" rtlCol="0">
                <a:spAutoFit/>
              </a:bodyPr>
              <a:lstStyle/>
              <a:p>
                <a:pPr>
                  <a:lnSpc>
                    <a:spcPct val="110000"/>
                  </a:lnSpc>
                </a:pPr>
                <a:r>
                  <a:rPr lang="zh-CN" altLang="en-US" b="1" dirty="0">
                    <a:solidFill>
                      <a:schemeClr val="accent4">
                        <a:lumMod val="25000"/>
                      </a:schemeClr>
                    </a:solidFill>
                    <a:latin typeface="OPPOSans L" panose="00020600040101010101" pitchFamily="18" charset="-122"/>
                    <a:ea typeface="思源宋体 CN Heavy" panose="02020900000000000000" charset="-122"/>
                  </a:rPr>
                  <a:t>请替换文字内容</a:t>
                </a:r>
              </a:p>
            </p:txBody>
          </p:sp>
        </p:grpSp>
      </p:grpSp>
      <p:grpSp>
        <p:nvGrpSpPr>
          <p:cNvPr id="67" name="组合 66"/>
          <p:cNvGrpSpPr/>
          <p:nvPr/>
        </p:nvGrpSpPr>
        <p:grpSpPr>
          <a:xfrm>
            <a:off x="9571907" y="2430841"/>
            <a:ext cx="1883162" cy="3330228"/>
            <a:chOff x="9571907" y="2430841"/>
            <a:chExt cx="1883162" cy="3330228"/>
          </a:xfrm>
          <a:solidFill>
            <a:schemeClr val="accent5"/>
          </a:solidFill>
        </p:grpSpPr>
        <p:sp>
          <p:nvSpPr>
            <p:cNvPr id="68" name="圆形 16"/>
            <p:cNvSpPr/>
            <p:nvPr>
              <p:custDataLst>
                <p:tags r:id="Rf915fb1d70944c9e"/>
              </p:custDataLst>
            </p:nvPr>
          </p:nvSpPr>
          <p:spPr bwMode="auto">
            <a:xfrm>
              <a:off x="10500785" y="2430841"/>
              <a:ext cx="114300" cy="1164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5"/>
            </a:solidFill>
            <a:ln w="25400" algn="ctr">
              <a:solidFill>
                <a:schemeClr val="accent5"/>
              </a:solidFill>
              <a:miter lim="800000"/>
            </a:ln>
            <a:effectLst>
              <a:outerShdw blurRad="63500" algn="ctr" rotWithShape="0">
                <a:prstClr val="black">
                  <a:alpha val="40000"/>
                </a:prstClr>
              </a:outerShdw>
            </a:effectLst>
          </p:spPr>
          <p:txBody>
            <a:bodyPr anchor="ctr"/>
            <a:lstStyle/>
            <a:p>
              <a:pPr algn="ctr" defTabSz="1146175"/>
              <a:endParaRPr lang="es-ES" sz="2255">
                <a:solidFill>
                  <a:schemeClr val="dk1"/>
                </a:solidFill>
                <a:latin typeface="演示春风楷" panose="00000500000000000000" pitchFamily="2" charset="-122"/>
              </a:endParaRPr>
            </a:p>
          </p:txBody>
        </p:sp>
        <p:grpSp>
          <p:nvGrpSpPr>
            <p:cNvPr id="69" name="组合 68"/>
            <p:cNvGrpSpPr/>
            <p:nvPr/>
          </p:nvGrpSpPr>
          <p:grpSpPr>
            <a:xfrm>
              <a:off x="10083801" y="2487991"/>
              <a:ext cx="960967" cy="1773767"/>
              <a:chOff x="10083801" y="2836334"/>
              <a:chExt cx="960967" cy="1773767"/>
            </a:xfrm>
            <a:grpFill/>
          </p:grpSpPr>
          <p:sp>
            <p:nvSpPr>
              <p:cNvPr id="73" name="线条 62"/>
              <p:cNvSpPr/>
              <p:nvPr>
                <p:custDataLst>
                  <p:tags r:id="R428432eaa84b4c61"/>
                </p:custDataLst>
              </p:nvPr>
            </p:nvSpPr>
            <p:spPr bwMode="auto">
              <a:xfrm>
                <a:off x="10543117" y="2836334"/>
                <a:ext cx="23283" cy="7916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74" name="圆形 63"/>
              <p:cNvSpPr/>
              <p:nvPr>
                <p:custDataLst>
                  <p:tags r:id="R5b572622980f4ca9"/>
                </p:custDataLst>
              </p:nvPr>
            </p:nvSpPr>
            <p:spPr bwMode="auto">
              <a:xfrm>
                <a:off x="10083801" y="3647018"/>
                <a:ext cx="960967" cy="9630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600"/>
                    </a:moveTo>
                    <a:cubicBezTo>
                      <a:pt x="4811" y="21600"/>
                      <a:pt x="0" y="16764"/>
                      <a:pt x="0" y="10746"/>
                    </a:cubicBezTo>
                    <a:cubicBezTo>
                      <a:pt x="0" y="4835"/>
                      <a:pt x="4811" y="0"/>
                      <a:pt x="10800" y="0"/>
                    </a:cubicBezTo>
                    <a:cubicBezTo>
                      <a:pt x="16681" y="0"/>
                      <a:pt x="21599" y="4835"/>
                      <a:pt x="21599" y="10746"/>
                    </a:cubicBezTo>
                    <a:cubicBezTo>
                      <a:pt x="21599" y="16764"/>
                      <a:pt x="16681" y="21600"/>
                      <a:pt x="10800" y="21600"/>
                    </a:cubicBezTo>
                    <a:close/>
                    <a:moveTo>
                      <a:pt x="10800" y="429"/>
                    </a:moveTo>
                    <a:cubicBezTo>
                      <a:pt x="5132" y="429"/>
                      <a:pt x="534" y="5050"/>
                      <a:pt x="534" y="10746"/>
                    </a:cubicBezTo>
                    <a:cubicBezTo>
                      <a:pt x="534" y="16441"/>
                      <a:pt x="5132" y="21062"/>
                      <a:pt x="10800" y="21062"/>
                    </a:cubicBezTo>
                    <a:cubicBezTo>
                      <a:pt x="16467" y="21062"/>
                      <a:pt x="21065" y="16441"/>
                      <a:pt x="21065" y="10746"/>
                    </a:cubicBezTo>
                    <a:cubicBezTo>
                      <a:pt x="21065" y="5050"/>
                      <a:pt x="16467" y="429"/>
                      <a:pt x="10800" y="429"/>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nvGrpSpPr>
              <p:cNvPr id="75" name="Group 64"/>
              <p:cNvGrpSpPr/>
              <p:nvPr/>
            </p:nvGrpSpPr>
            <p:grpSpPr bwMode="auto">
              <a:xfrm>
                <a:off x="10267951" y="3833285"/>
                <a:ext cx="590548" cy="517524"/>
                <a:chOff x="131" y="225"/>
                <a:chExt cx="443006" cy="388259"/>
              </a:xfrm>
              <a:grpFill/>
            </p:grpSpPr>
            <p:sp>
              <p:nvSpPr>
                <p:cNvPr id="76" name="图标 65"/>
                <p:cNvSpPr/>
                <p:nvPr>
                  <p:custDataLst>
                    <p:tags r:id="R8e6134ba5bf94bfc"/>
                  </p:custDataLst>
                </p:nvPr>
              </p:nvSpPr>
              <p:spPr bwMode="auto">
                <a:xfrm>
                  <a:off x="43002" y="143143"/>
                  <a:ext cx="346149" cy="1159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45" y="21599"/>
                      </a:moveTo>
                      <a:cubicBezTo>
                        <a:pt x="668" y="21599"/>
                        <a:pt x="668" y="21599"/>
                        <a:pt x="668" y="21599"/>
                      </a:cubicBezTo>
                      <a:cubicBezTo>
                        <a:pt x="890" y="21599"/>
                        <a:pt x="1113" y="20925"/>
                        <a:pt x="1113" y="20250"/>
                      </a:cubicBezTo>
                      <a:cubicBezTo>
                        <a:pt x="1113" y="17550"/>
                        <a:pt x="1113" y="17550"/>
                        <a:pt x="1113" y="17550"/>
                      </a:cubicBezTo>
                      <a:cubicBezTo>
                        <a:pt x="1113" y="14175"/>
                        <a:pt x="1781" y="12150"/>
                        <a:pt x="2894" y="12150"/>
                      </a:cubicBezTo>
                      <a:cubicBezTo>
                        <a:pt x="9575" y="12150"/>
                        <a:pt x="9575" y="12150"/>
                        <a:pt x="9575" y="12150"/>
                      </a:cubicBezTo>
                      <a:cubicBezTo>
                        <a:pt x="10020" y="12150"/>
                        <a:pt x="10465" y="12825"/>
                        <a:pt x="10465" y="14175"/>
                      </a:cubicBezTo>
                      <a:cubicBezTo>
                        <a:pt x="10465" y="20250"/>
                        <a:pt x="10465" y="20250"/>
                        <a:pt x="10465" y="20250"/>
                      </a:cubicBezTo>
                      <a:cubicBezTo>
                        <a:pt x="10465" y="20925"/>
                        <a:pt x="10688" y="21599"/>
                        <a:pt x="10911" y="21599"/>
                      </a:cubicBezTo>
                      <a:cubicBezTo>
                        <a:pt x="10911" y="21599"/>
                        <a:pt x="10911" y="21599"/>
                        <a:pt x="10911" y="21599"/>
                      </a:cubicBezTo>
                      <a:cubicBezTo>
                        <a:pt x="11134" y="21599"/>
                        <a:pt x="11356" y="20925"/>
                        <a:pt x="11356" y="20250"/>
                      </a:cubicBezTo>
                      <a:cubicBezTo>
                        <a:pt x="11356" y="14175"/>
                        <a:pt x="11356" y="14175"/>
                        <a:pt x="11356" y="14175"/>
                      </a:cubicBezTo>
                      <a:cubicBezTo>
                        <a:pt x="11356" y="12825"/>
                        <a:pt x="11579" y="12150"/>
                        <a:pt x="12024" y="12150"/>
                      </a:cubicBezTo>
                      <a:cubicBezTo>
                        <a:pt x="18927" y="12150"/>
                        <a:pt x="18927" y="12150"/>
                        <a:pt x="18927" y="12150"/>
                      </a:cubicBezTo>
                      <a:cubicBezTo>
                        <a:pt x="19818" y="12150"/>
                        <a:pt x="20709" y="14175"/>
                        <a:pt x="20709" y="17550"/>
                      </a:cubicBezTo>
                      <a:cubicBezTo>
                        <a:pt x="20709" y="20250"/>
                        <a:pt x="20709" y="20250"/>
                        <a:pt x="20709" y="20250"/>
                      </a:cubicBezTo>
                      <a:cubicBezTo>
                        <a:pt x="20709" y="20925"/>
                        <a:pt x="20931" y="21599"/>
                        <a:pt x="21154" y="21599"/>
                      </a:cubicBezTo>
                      <a:cubicBezTo>
                        <a:pt x="21154" y="21599"/>
                        <a:pt x="21154" y="21599"/>
                        <a:pt x="21154" y="21599"/>
                      </a:cubicBezTo>
                      <a:cubicBezTo>
                        <a:pt x="21599" y="21599"/>
                        <a:pt x="21599" y="20925"/>
                        <a:pt x="21599" y="20250"/>
                      </a:cubicBezTo>
                      <a:cubicBezTo>
                        <a:pt x="21599" y="17550"/>
                        <a:pt x="21599" y="17550"/>
                        <a:pt x="21599" y="17550"/>
                      </a:cubicBezTo>
                      <a:cubicBezTo>
                        <a:pt x="21599" y="12825"/>
                        <a:pt x="20486" y="8775"/>
                        <a:pt x="18927" y="8775"/>
                      </a:cubicBezTo>
                      <a:cubicBezTo>
                        <a:pt x="12024" y="8775"/>
                        <a:pt x="12024" y="8775"/>
                        <a:pt x="12024" y="8775"/>
                      </a:cubicBezTo>
                      <a:cubicBezTo>
                        <a:pt x="11579" y="8775"/>
                        <a:pt x="11356" y="8100"/>
                        <a:pt x="11356" y="6750"/>
                      </a:cubicBezTo>
                      <a:cubicBezTo>
                        <a:pt x="11356" y="1350"/>
                        <a:pt x="11356" y="1350"/>
                        <a:pt x="11356" y="1350"/>
                      </a:cubicBezTo>
                      <a:cubicBezTo>
                        <a:pt x="11356" y="675"/>
                        <a:pt x="11134" y="0"/>
                        <a:pt x="10911" y="0"/>
                      </a:cubicBezTo>
                      <a:cubicBezTo>
                        <a:pt x="10911" y="0"/>
                        <a:pt x="10911" y="0"/>
                        <a:pt x="10911" y="0"/>
                      </a:cubicBezTo>
                      <a:cubicBezTo>
                        <a:pt x="10688" y="0"/>
                        <a:pt x="10465" y="675"/>
                        <a:pt x="10465" y="1350"/>
                      </a:cubicBezTo>
                      <a:cubicBezTo>
                        <a:pt x="10465" y="6750"/>
                        <a:pt x="10465" y="6750"/>
                        <a:pt x="10465" y="6750"/>
                      </a:cubicBezTo>
                      <a:cubicBezTo>
                        <a:pt x="10465" y="8100"/>
                        <a:pt x="10020" y="8775"/>
                        <a:pt x="9575" y="8775"/>
                      </a:cubicBezTo>
                      <a:cubicBezTo>
                        <a:pt x="2894" y="8775"/>
                        <a:pt x="2894" y="8775"/>
                        <a:pt x="2894" y="8775"/>
                      </a:cubicBezTo>
                      <a:cubicBezTo>
                        <a:pt x="1336" y="8775"/>
                        <a:pt x="0" y="12825"/>
                        <a:pt x="0" y="17550"/>
                      </a:cubicBezTo>
                      <a:cubicBezTo>
                        <a:pt x="0" y="20250"/>
                        <a:pt x="0" y="20250"/>
                        <a:pt x="0" y="20250"/>
                      </a:cubicBezTo>
                      <a:cubicBezTo>
                        <a:pt x="0" y="20925"/>
                        <a:pt x="222" y="21599"/>
                        <a:pt x="445" y="21599"/>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77" name="图标 66"/>
                <p:cNvSpPr/>
                <p:nvPr>
                  <p:custDataLst>
                    <p:tags r:id="R761e36876b2d41e2"/>
                  </p:custDataLst>
                </p:nvPr>
              </p:nvSpPr>
              <p:spPr bwMode="auto">
                <a:xfrm>
                  <a:off x="146212" y="225"/>
                  <a:ext cx="142906" cy="128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320" y="21600"/>
                      </a:moveTo>
                      <a:cubicBezTo>
                        <a:pt x="9720" y="21600"/>
                        <a:pt x="9720" y="21600"/>
                        <a:pt x="9720" y="21600"/>
                      </a:cubicBezTo>
                      <a:cubicBezTo>
                        <a:pt x="11880" y="21600"/>
                        <a:pt x="11880" y="21600"/>
                        <a:pt x="11880" y="21600"/>
                      </a:cubicBezTo>
                      <a:cubicBezTo>
                        <a:pt x="17280" y="21600"/>
                        <a:pt x="17280" y="21600"/>
                        <a:pt x="17280" y="21600"/>
                      </a:cubicBezTo>
                      <a:cubicBezTo>
                        <a:pt x="19440" y="21600"/>
                        <a:pt x="21600" y="19199"/>
                        <a:pt x="21600" y="16799"/>
                      </a:cubicBezTo>
                      <a:cubicBezTo>
                        <a:pt x="21600" y="4799"/>
                        <a:pt x="21600" y="4799"/>
                        <a:pt x="21600" y="4799"/>
                      </a:cubicBezTo>
                      <a:cubicBezTo>
                        <a:pt x="21600" y="1799"/>
                        <a:pt x="19440" y="0"/>
                        <a:pt x="17280" y="0"/>
                      </a:cubicBezTo>
                      <a:cubicBezTo>
                        <a:pt x="4320" y="0"/>
                        <a:pt x="4320" y="0"/>
                        <a:pt x="4320" y="0"/>
                      </a:cubicBezTo>
                      <a:cubicBezTo>
                        <a:pt x="2160" y="0"/>
                        <a:pt x="0" y="1799"/>
                        <a:pt x="0" y="4799"/>
                      </a:cubicBezTo>
                      <a:cubicBezTo>
                        <a:pt x="0" y="16799"/>
                        <a:pt x="0" y="16799"/>
                        <a:pt x="0" y="16799"/>
                      </a:cubicBezTo>
                      <a:cubicBezTo>
                        <a:pt x="0" y="19199"/>
                        <a:pt x="2160" y="21600"/>
                        <a:pt x="4320" y="21600"/>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78" name="图标 67"/>
                <p:cNvSpPr/>
                <p:nvPr>
                  <p:custDataLst>
                    <p:tags r:id="R6511d3cb06c242d2"/>
                  </p:custDataLst>
                </p:nvPr>
              </p:nvSpPr>
              <p:spPr bwMode="auto">
                <a:xfrm>
                  <a:off x="131" y="273357"/>
                  <a:ext cx="103209" cy="96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131" y="0"/>
                      </a:moveTo>
                      <a:cubicBezTo>
                        <a:pt x="4468" y="0"/>
                        <a:pt x="4468" y="0"/>
                        <a:pt x="4468" y="0"/>
                      </a:cubicBezTo>
                      <a:cubicBezTo>
                        <a:pt x="1489" y="0"/>
                        <a:pt x="0" y="2400"/>
                        <a:pt x="0" y="4800"/>
                      </a:cubicBezTo>
                      <a:cubicBezTo>
                        <a:pt x="0" y="16799"/>
                        <a:pt x="0" y="16799"/>
                        <a:pt x="0" y="16799"/>
                      </a:cubicBezTo>
                      <a:cubicBezTo>
                        <a:pt x="0" y="19200"/>
                        <a:pt x="1489" y="21599"/>
                        <a:pt x="4468" y="21599"/>
                      </a:cubicBezTo>
                      <a:cubicBezTo>
                        <a:pt x="17131" y="21599"/>
                        <a:pt x="17131" y="21599"/>
                        <a:pt x="17131" y="21599"/>
                      </a:cubicBezTo>
                      <a:cubicBezTo>
                        <a:pt x="20110" y="21599"/>
                        <a:pt x="21599" y="19200"/>
                        <a:pt x="21599" y="16799"/>
                      </a:cubicBezTo>
                      <a:cubicBezTo>
                        <a:pt x="21599" y="4800"/>
                        <a:pt x="21599" y="4800"/>
                        <a:pt x="21599" y="4800"/>
                      </a:cubicBezTo>
                      <a:cubicBezTo>
                        <a:pt x="21599" y="2400"/>
                        <a:pt x="20110" y="0"/>
                        <a:pt x="17131" y="0"/>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79" name="图标 68"/>
                <p:cNvSpPr/>
                <p:nvPr>
                  <p:custDataLst>
                    <p:tags r:id="Rc15b92bb3e6a48ed"/>
                  </p:custDataLst>
                </p:nvPr>
              </p:nvSpPr>
              <p:spPr bwMode="auto">
                <a:xfrm>
                  <a:off x="163678" y="273357"/>
                  <a:ext cx="106386" cy="96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279" y="0"/>
                      </a:moveTo>
                      <a:cubicBezTo>
                        <a:pt x="4319" y="0"/>
                        <a:pt x="4319" y="0"/>
                        <a:pt x="4319" y="0"/>
                      </a:cubicBezTo>
                      <a:cubicBezTo>
                        <a:pt x="2159" y="0"/>
                        <a:pt x="0" y="2400"/>
                        <a:pt x="0" y="4800"/>
                      </a:cubicBezTo>
                      <a:cubicBezTo>
                        <a:pt x="0" y="16799"/>
                        <a:pt x="0" y="16799"/>
                        <a:pt x="0" y="16799"/>
                      </a:cubicBezTo>
                      <a:cubicBezTo>
                        <a:pt x="0" y="19200"/>
                        <a:pt x="2159" y="21599"/>
                        <a:pt x="4319" y="21599"/>
                      </a:cubicBezTo>
                      <a:cubicBezTo>
                        <a:pt x="17279" y="21599"/>
                        <a:pt x="17279" y="21599"/>
                        <a:pt x="17279" y="21599"/>
                      </a:cubicBezTo>
                      <a:cubicBezTo>
                        <a:pt x="19439" y="21599"/>
                        <a:pt x="21600" y="19200"/>
                        <a:pt x="21600" y="16799"/>
                      </a:cubicBezTo>
                      <a:cubicBezTo>
                        <a:pt x="21600" y="4800"/>
                        <a:pt x="21600" y="4800"/>
                        <a:pt x="21600" y="4800"/>
                      </a:cubicBezTo>
                      <a:cubicBezTo>
                        <a:pt x="21600" y="2400"/>
                        <a:pt x="19439" y="0"/>
                        <a:pt x="17279" y="0"/>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sp>
              <p:nvSpPr>
                <p:cNvPr id="80" name="图标 69"/>
                <p:cNvSpPr/>
                <p:nvPr>
                  <p:custDataLst>
                    <p:tags r:id="R4702ce1b6a054b1b"/>
                  </p:custDataLst>
                </p:nvPr>
              </p:nvSpPr>
              <p:spPr bwMode="auto">
                <a:xfrm>
                  <a:off x="335164" y="291618"/>
                  <a:ext cx="107973" cy="96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279" y="0"/>
                      </a:moveTo>
                      <a:cubicBezTo>
                        <a:pt x="4319" y="0"/>
                        <a:pt x="4319" y="0"/>
                        <a:pt x="4319" y="0"/>
                      </a:cubicBezTo>
                      <a:cubicBezTo>
                        <a:pt x="2159" y="0"/>
                        <a:pt x="0" y="2400"/>
                        <a:pt x="0" y="4800"/>
                      </a:cubicBezTo>
                      <a:cubicBezTo>
                        <a:pt x="0" y="16799"/>
                        <a:pt x="0" y="16799"/>
                        <a:pt x="0" y="16799"/>
                      </a:cubicBezTo>
                      <a:cubicBezTo>
                        <a:pt x="0" y="19200"/>
                        <a:pt x="2159" y="21599"/>
                        <a:pt x="4319" y="21599"/>
                      </a:cubicBezTo>
                      <a:cubicBezTo>
                        <a:pt x="17279" y="21599"/>
                        <a:pt x="17279" y="21599"/>
                        <a:pt x="17279" y="21599"/>
                      </a:cubicBezTo>
                      <a:cubicBezTo>
                        <a:pt x="19440" y="21599"/>
                        <a:pt x="21600" y="19200"/>
                        <a:pt x="21600" y="16799"/>
                      </a:cubicBezTo>
                      <a:cubicBezTo>
                        <a:pt x="21600" y="4800"/>
                        <a:pt x="21600" y="4800"/>
                        <a:pt x="21600" y="4800"/>
                      </a:cubicBezTo>
                      <a:cubicBezTo>
                        <a:pt x="21600" y="2400"/>
                        <a:pt x="19440" y="0"/>
                        <a:pt x="17279" y="0"/>
                      </a:cubicBezTo>
                      <a:close/>
                    </a:path>
                  </a:pathLst>
                </a:custGeom>
                <a:solidFill>
                  <a:schemeClr val="accent5">
                    <a:lumMod val="10000"/>
                  </a:schemeClr>
                </a:solidFill>
                <a:ln>
                  <a:solidFill>
                    <a:schemeClr val="accent5"/>
                  </a:solidFill>
                </a:ln>
                <a:effectLst/>
              </p:spPr>
              <p:txBody>
                <a:bodyPr lIns="0" tIns="0" rIns="0" bIns="0"/>
                <a:lstStyle/>
                <a:p>
                  <a:pPr>
                    <a:defRPr/>
                  </a:pPr>
                  <a:endParaRPr lang="es-ES">
                    <a:solidFill>
                      <a:schemeClr val="dk1"/>
                    </a:solidFill>
                    <a:latin typeface="演示春风楷" panose="00000500000000000000" pitchFamily="2" charset="-122"/>
                    <a:cs typeface="Calibri" panose="020F0502020204030204" pitchFamily="34" charset="0"/>
                  </a:endParaRPr>
                </a:p>
              </p:txBody>
            </p:sp>
          </p:grpSp>
        </p:grpSp>
        <p:grpSp>
          <p:nvGrpSpPr>
            <p:cNvPr id="70" name="组合 69"/>
            <p:cNvGrpSpPr/>
            <p:nvPr/>
          </p:nvGrpSpPr>
          <p:grpSpPr>
            <a:xfrm>
              <a:off x="9571907" y="4370157"/>
              <a:ext cx="1883162" cy="1390912"/>
              <a:chOff x="660735" y="4370157"/>
              <a:chExt cx="1883162" cy="1390912"/>
            </a:xfrm>
            <a:grpFill/>
          </p:grpSpPr>
          <p:sp>
            <p:nvSpPr>
              <p:cNvPr id="71" name="文本框  23"/>
              <p:cNvSpPr txBox="1"/>
              <p:nvPr>
                <p:custDataLst>
                  <p:tags r:id="Rb2cdcb0179974f4f"/>
                </p:custDataLst>
              </p:nvPr>
            </p:nvSpPr>
            <p:spPr>
              <a:xfrm>
                <a:off x="660735" y="4723479"/>
                <a:ext cx="1883162" cy="1037590"/>
              </a:xfrm>
              <a:prstGeom prst="rect">
                <a:avLst/>
              </a:prstGeom>
              <a:noFill/>
              <a:ln>
                <a:noFill/>
              </a:ln>
            </p:spPr>
            <p:txBody>
              <a:bodyPr wrap="square" rtlCol="0">
                <a:spAutoFit/>
              </a:bodyPr>
              <a:lstStyle/>
              <a:p>
                <a:pPr algn="ct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72" name="文本框 24"/>
              <p:cNvSpPr txBox="1"/>
              <p:nvPr>
                <p:custDataLst>
                  <p:tags r:id="R6d5b73b9f1ca4113"/>
                </p:custDataLst>
              </p:nvPr>
            </p:nvSpPr>
            <p:spPr>
              <a:xfrm>
                <a:off x="702070" y="4370157"/>
                <a:ext cx="1787525" cy="395605"/>
              </a:xfrm>
              <a:prstGeom prst="rect">
                <a:avLst/>
              </a:prstGeom>
              <a:noFill/>
              <a:ln>
                <a:noFill/>
              </a:ln>
            </p:spPr>
            <p:txBody>
              <a:bodyPr wrap="none" rtlCol="0">
                <a:spAutoFit/>
              </a:bodyPr>
              <a:lstStyle/>
              <a:p>
                <a:pPr>
                  <a:lnSpc>
                    <a:spcPct val="110000"/>
                  </a:lnSpc>
                </a:pPr>
                <a:r>
                  <a:rPr lang="zh-CN" altLang="en-US" b="1" dirty="0">
                    <a:solidFill>
                      <a:schemeClr val="accent5">
                        <a:lumMod val="25000"/>
                      </a:schemeClr>
                    </a:solidFill>
                    <a:latin typeface="OPPOSans L" panose="00020600040101010101" pitchFamily="18" charset="-122"/>
                    <a:ea typeface="思源宋体 CN Heavy" panose="02020900000000000000" charset="-122"/>
                  </a:rPr>
                  <a:t>请替换文字内容</a:t>
                </a:r>
              </a:p>
            </p:txBody>
          </p:sp>
        </p:grpSp>
      </p:grpSp>
      <p:sp>
        <p:nvSpPr>
          <p:cNvPr id="81" name="矩形 80"/>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82" name="图片 81"/>
          <p:cNvPicPr>
            <a:picLocks noChangeAspect="1"/>
          </p:cNvPicPr>
          <p:nvPr/>
        </p:nvPicPr>
        <p:blipFill>
          <a:blip r:embed="Rec81084a67a94422"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1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1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41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1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41000">
                                          <p:cBhvr additive="base">
                                            <p:cTn id="11" dur="1000" fill="hold"/>
                                            <p:tgtEl>
                                              <p:spTgt spid="5"/>
                                            </p:tgtEl>
                                            <p:attrNameLst>
                                              <p:attrName>ppt_x</p:attrName>
                                            </p:attrNameLst>
                                          </p:cBhvr>
                                          <p:tavLst>
                                            <p:tav tm="0">
                                              <p:val>
                                                <p:strVal val="0-#ppt_w/2"/>
                                              </p:val>
                                            </p:tav>
                                            <p:tav tm="100000">
                                              <p:val>
                                                <p:strVal val="#ppt_x"/>
                                              </p:val>
                                            </p:tav>
                                          </p:tavLst>
                                        </p:anim>
                                        <p:anim calcmode="lin" valueType="num" p14:bounceEnd="41000">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1000">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14:bounceEnd="41000">
                                          <p:cBhvr additive="base">
                                            <p:cTn id="15" dur="1000" fill="hold"/>
                                            <p:tgtEl>
                                              <p:spTgt spid="4"/>
                                            </p:tgtEl>
                                            <p:attrNameLst>
                                              <p:attrName>ppt_x</p:attrName>
                                            </p:attrNameLst>
                                          </p:cBhvr>
                                          <p:tavLst>
                                            <p:tav tm="0">
                                              <p:val>
                                                <p:strVal val="0-#ppt_w/2"/>
                                              </p:val>
                                            </p:tav>
                                            <p:tav tm="100000">
                                              <p:val>
                                                <p:strVal val="#ppt_x"/>
                                              </p:val>
                                            </p:tav>
                                          </p:tavLst>
                                        </p:anim>
                                        <p:anim calcmode="lin" valueType="num" p14:bounceEnd="41000">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1000">
                                      <p:stCondLst>
                                        <p:cond delay="750"/>
                                      </p:stCondLst>
                                      <p:childTnLst>
                                        <p:set>
                                          <p:cBhvr>
                                            <p:cTn id="18" dur="1" fill="hold">
                                              <p:stCondLst>
                                                <p:cond delay="0"/>
                                              </p:stCondLst>
                                            </p:cTn>
                                            <p:tgtEl>
                                              <p:spTgt spid="3"/>
                                            </p:tgtEl>
                                            <p:attrNameLst>
                                              <p:attrName>style.visibility</p:attrName>
                                            </p:attrNameLst>
                                          </p:cBhvr>
                                          <p:to>
                                            <p:strVal val="visible"/>
                                          </p:to>
                                        </p:set>
                                        <p:anim calcmode="lin" valueType="num" p14:bounceEnd="41000">
                                          <p:cBhvr additive="base">
                                            <p:cTn id="19" dur="1000" fill="hold"/>
                                            <p:tgtEl>
                                              <p:spTgt spid="3"/>
                                            </p:tgtEl>
                                            <p:attrNameLst>
                                              <p:attrName>ppt_x</p:attrName>
                                            </p:attrNameLst>
                                          </p:cBhvr>
                                          <p:tavLst>
                                            <p:tav tm="0">
                                              <p:val>
                                                <p:strVal val="0-#ppt_w/2"/>
                                              </p:val>
                                            </p:tav>
                                            <p:tav tm="100000">
                                              <p:val>
                                                <p:strVal val="#ppt_x"/>
                                              </p:val>
                                            </p:tav>
                                          </p:tavLst>
                                        </p:anim>
                                        <p:anim calcmode="lin" valueType="num" p14:bounceEnd="41000">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1000">
                                      <p:stCondLst>
                                        <p:cond delay="1000"/>
                                      </p:stCondLst>
                                      <p:childTnLst>
                                        <p:set>
                                          <p:cBhvr>
                                            <p:cTn id="22" dur="1" fill="hold">
                                              <p:stCondLst>
                                                <p:cond delay="0"/>
                                              </p:stCondLst>
                                            </p:cTn>
                                            <p:tgtEl>
                                              <p:spTgt spid="2"/>
                                            </p:tgtEl>
                                            <p:attrNameLst>
                                              <p:attrName>style.visibility</p:attrName>
                                            </p:attrNameLst>
                                          </p:cBhvr>
                                          <p:to>
                                            <p:strVal val="visible"/>
                                          </p:to>
                                        </p:set>
                                        <p:anim calcmode="lin" valueType="num" p14:bounceEnd="41000">
                                          <p:cBhvr additive="base">
                                            <p:cTn id="23" dur="1000" fill="hold"/>
                                            <p:tgtEl>
                                              <p:spTgt spid="2"/>
                                            </p:tgtEl>
                                            <p:attrNameLst>
                                              <p:attrName>ppt_x</p:attrName>
                                            </p:attrNameLst>
                                          </p:cBhvr>
                                          <p:tavLst>
                                            <p:tav tm="0">
                                              <p:val>
                                                <p:strVal val="0-#ppt_w/2"/>
                                              </p:val>
                                            </p:tav>
                                            <p:tav tm="100000">
                                              <p:val>
                                                <p:strVal val="#ppt_x"/>
                                              </p:val>
                                            </p:tav>
                                          </p:tavLst>
                                        </p:anim>
                                        <p:anim calcmode="lin" valueType="num" p14:bounceEnd="41000">
                                          <p:cBhvr additive="base">
                                            <p:cTn id="24" dur="10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nodeType="afterEffect" p14:presetBounceEnd="44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44000">
                                          <p:cBhvr additive="base">
                                            <p:cTn id="28" dur="10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29" dur="10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250"/>
                                      </p:stCondLst>
                                      <p:childTnLst>
                                        <p:set>
                                          <p:cBhvr>
                                            <p:cTn id="31" dur="1" fill="hold">
                                              <p:stCondLst>
                                                <p:cond delay="0"/>
                                              </p:stCondLst>
                                            </p:cTn>
                                            <p:tgtEl>
                                              <p:spTgt spid="17"/>
                                            </p:tgtEl>
                                            <p:attrNameLst>
                                              <p:attrName>style.visibility</p:attrName>
                                            </p:attrNameLst>
                                          </p:cBhvr>
                                          <p:to>
                                            <p:strVal val="visible"/>
                                          </p:to>
                                        </p:set>
                                        <p:anim calcmode="lin" valueType="num" p14:bounceEnd="44000">
                                          <p:cBhvr additive="base">
                                            <p:cTn id="32" dur="10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500"/>
                                      </p:stCondLst>
                                      <p:childTnLst>
                                        <p:set>
                                          <p:cBhvr>
                                            <p:cTn id="35" dur="1" fill="hold">
                                              <p:stCondLst>
                                                <p:cond delay="0"/>
                                              </p:stCondLst>
                                            </p:cTn>
                                            <p:tgtEl>
                                              <p:spTgt spid="43"/>
                                            </p:tgtEl>
                                            <p:attrNameLst>
                                              <p:attrName>style.visibility</p:attrName>
                                            </p:attrNameLst>
                                          </p:cBhvr>
                                          <p:to>
                                            <p:strVal val="visible"/>
                                          </p:to>
                                        </p:set>
                                        <p:anim calcmode="lin" valueType="num" p14:bounceEnd="44000">
                                          <p:cBhvr additive="base">
                                            <p:cTn id="36" dur="1000" fill="hold"/>
                                            <p:tgtEl>
                                              <p:spTgt spid="43"/>
                                            </p:tgtEl>
                                            <p:attrNameLst>
                                              <p:attrName>ppt_x</p:attrName>
                                            </p:attrNameLst>
                                          </p:cBhvr>
                                          <p:tavLst>
                                            <p:tav tm="0">
                                              <p:val>
                                                <p:strVal val="#ppt_x"/>
                                              </p:val>
                                            </p:tav>
                                            <p:tav tm="100000">
                                              <p:val>
                                                <p:strVal val="#ppt_x"/>
                                              </p:val>
                                            </p:tav>
                                          </p:tavLst>
                                        </p:anim>
                                        <p:anim calcmode="lin" valueType="num" p14:bounceEnd="44000">
                                          <p:cBhvr additive="base">
                                            <p:cTn id="37" dur="10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4000">
                                      <p:stCondLst>
                                        <p:cond delay="750"/>
                                      </p:stCondLst>
                                      <p:childTnLst>
                                        <p:set>
                                          <p:cBhvr>
                                            <p:cTn id="39" dur="1" fill="hold">
                                              <p:stCondLst>
                                                <p:cond delay="0"/>
                                              </p:stCondLst>
                                            </p:cTn>
                                            <p:tgtEl>
                                              <p:spTgt spid="56"/>
                                            </p:tgtEl>
                                            <p:attrNameLst>
                                              <p:attrName>style.visibility</p:attrName>
                                            </p:attrNameLst>
                                          </p:cBhvr>
                                          <p:to>
                                            <p:strVal val="visible"/>
                                          </p:to>
                                        </p:set>
                                        <p:anim calcmode="lin" valueType="num" p14:bounceEnd="44000">
                                          <p:cBhvr additive="base">
                                            <p:cTn id="40" dur="10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41" dur="1000" fill="hold"/>
                                            <p:tgtEl>
                                              <p:spTgt spid="5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14:presetBounceEnd="44000">
                                      <p:stCondLst>
                                        <p:cond delay="1000"/>
                                      </p:stCondLst>
                                      <p:childTnLst>
                                        <p:set>
                                          <p:cBhvr>
                                            <p:cTn id="43" dur="1" fill="hold">
                                              <p:stCondLst>
                                                <p:cond delay="0"/>
                                              </p:stCondLst>
                                            </p:cTn>
                                            <p:tgtEl>
                                              <p:spTgt spid="67"/>
                                            </p:tgtEl>
                                            <p:attrNameLst>
                                              <p:attrName>style.visibility</p:attrName>
                                            </p:attrNameLst>
                                          </p:cBhvr>
                                          <p:to>
                                            <p:strVal val="visible"/>
                                          </p:to>
                                        </p:set>
                                        <p:anim calcmode="lin" valueType="num" p14:bounceEnd="44000">
                                          <p:cBhvr additive="base">
                                            <p:cTn id="44" dur="1000" fill="hold"/>
                                            <p:tgtEl>
                                              <p:spTgt spid="67"/>
                                            </p:tgtEl>
                                            <p:attrNameLst>
                                              <p:attrName>ppt_x</p:attrName>
                                            </p:attrNameLst>
                                          </p:cBhvr>
                                          <p:tavLst>
                                            <p:tav tm="0">
                                              <p:val>
                                                <p:strVal val="#ppt_x"/>
                                              </p:val>
                                            </p:tav>
                                            <p:tav tm="100000">
                                              <p:val>
                                                <p:strVal val="#ppt_x"/>
                                              </p:val>
                                            </p:tav>
                                          </p:tavLst>
                                        </p:anim>
                                        <p:anim calcmode="lin" valueType="num" p14:bounceEnd="44000">
                                          <p:cBhvr additive="base">
                                            <p:cTn id="45" dur="1000" fill="hold"/>
                                            <p:tgtEl>
                                              <p:spTgt spid="67"/>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8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ppt_x"/>
                                              </p:val>
                                            </p:tav>
                                            <p:tav tm="100000">
                                              <p:val>
                                                <p:strVal val="#ppt_x"/>
                                              </p:val>
                                            </p:tav>
                                          </p:tavLst>
                                        </p:anim>
                                        <p:anim calcmode="lin" valueType="num">
                                          <p:cBhvr additive="base">
                                            <p:cTn id="29" dur="10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25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ppt_x"/>
                                              </p:val>
                                            </p:tav>
                                            <p:tav tm="100000">
                                              <p:val>
                                                <p:strVal val="#ppt_x"/>
                                              </p:val>
                                            </p:tav>
                                          </p:tavLst>
                                        </p:anim>
                                        <p:anim calcmode="lin" valueType="num">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50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1000" fill="hold"/>
                                            <p:tgtEl>
                                              <p:spTgt spid="43"/>
                                            </p:tgtEl>
                                            <p:attrNameLst>
                                              <p:attrName>ppt_x</p:attrName>
                                            </p:attrNameLst>
                                          </p:cBhvr>
                                          <p:tavLst>
                                            <p:tav tm="0">
                                              <p:val>
                                                <p:strVal val="#ppt_x"/>
                                              </p:val>
                                            </p:tav>
                                            <p:tav tm="100000">
                                              <p:val>
                                                <p:strVal val="#ppt_x"/>
                                              </p:val>
                                            </p:tav>
                                          </p:tavLst>
                                        </p:anim>
                                        <p:anim calcmode="lin" valueType="num">
                                          <p:cBhvr additive="base">
                                            <p:cTn id="37" dur="1000" fill="hold"/>
                                            <p:tgtEl>
                                              <p:spTgt spid="4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75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1000" fill="hold"/>
                                            <p:tgtEl>
                                              <p:spTgt spid="56"/>
                                            </p:tgtEl>
                                            <p:attrNameLst>
                                              <p:attrName>ppt_x</p:attrName>
                                            </p:attrNameLst>
                                          </p:cBhvr>
                                          <p:tavLst>
                                            <p:tav tm="0">
                                              <p:val>
                                                <p:strVal val="#ppt_x"/>
                                              </p:val>
                                            </p:tav>
                                            <p:tav tm="100000">
                                              <p:val>
                                                <p:strVal val="#ppt_x"/>
                                              </p:val>
                                            </p:tav>
                                          </p:tavLst>
                                        </p:anim>
                                        <p:anim calcmode="lin" valueType="num">
                                          <p:cBhvr additive="base">
                                            <p:cTn id="41" dur="1000" fill="hold"/>
                                            <p:tgtEl>
                                              <p:spTgt spid="5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00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1000" fill="hold"/>
                                            <p:tgtEl>
                                              <p:spTgt spid="67"/>
                                            </p:tgtEl>
                                            <p:attrNameLst>
                                              <p:attrName>ppt_x</p:attrName>
                                            </p:attrNameLst>
                                          </p:cBhvr>
                                          <p:tavLst>
                                            <p:tav tm="0">
                                              <p:val>
                                                <p:strVal val="#ppt_x"/>
                                              </p:val>
                                            </p:tav>
                                            <p:tav tm="100000">
                                              <p:val>
                                                <p:strVal val="#ppt_x"/>
                                              </p:val>
                                            </p:tav>
                                          </p:tavLst>
                                        </p:anim>
                                        <p:anim calcmode="lin" valueType="num">
                                          <p:cBhvr additive="base">
                                            <p:cTn id="45" dur="1000" fill="hold"/>
                                            <p:tgtEl>
                                              <p:spTgt spid="67"/>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81" grpId="0"/>
        </p:bldLst>
      </p:timing>
    </mc:Fallback>
  </mc:AlternateContent>
</p:sld>
</file>

<file path=ppt/slides/slide13.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10"/>
          <p:cNvSpPr/>
          <p:nvPr>
            <p:custDataLst>
              <p:tags r:id="Re079c269aaac46a1"/>
            </p:custDataLst>
          </p:nvPr>
        </p:nvSpPr>
        <p:spPr bwMode="auto">
          <a:xfrm>
            <a:off x="5420783" y="1511452"/>
            <a:ext cx="1350433" cy="4895849"/>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C48D78"/>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 name="箭头11"/>
          <p:cNvSpPr/>
          <p:nvPr>
            <p:custDataLst>
              <p:tags r:id="R383f833f13994294"/>
            </p:custDataLst>
          </p:nvPr>
        </p:nvSpPr>
        <p:spPr bwMode="auto">
          <a:xfrm>
            <a:off x="6621236" y="1922085"/>
            <a:ext cx="359833" cy="531283"/>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1"/>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 name="箭头 12"/>
          <p:cNvSpPr/>
          <p:nvPr>
            <p:custDataLst>
              <p:tags r:id="R95778fdf47a64913"/>
            </p:custDataLst>
          </p:nvPr>
        </p:nvSpPr>
        <p:spPr bwMode="auto">
          <a:xfrm>
            <a:off x="5205186" y="3101068"/>
            <a:ext cx="357716" cy="531284"/>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chemeClr val="accent2"/>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 name="箭头13"/>
          <p:cNvSpPr/>
          <p:nvPr>
            <p:custDataLst>
              <p:tags r:id="R1e3bb0a85b8144c7"/>
            </p:custDataLst>
          </p:nvPr>
        </p:nvSpPr>
        <p:spPr bwMode="auto">
          <a:xfrm>
            <a:off x="5205186" y="5467501"/>
            <a:ext cx="357716" cy="531284"/>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chemeClr val="accent5">
              <a:lumMod val="75000"/>
            </a:schemeClr>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 name="箭头14"/>
          <p:cNvSpPr/>
          <p:nvPr>
            <p:custDataLst>
              <p:tags r:id="R8732a07dc17b4ac1"/>
            </p:custDataLst>
          </p:nvPr>
        </p:nvSpPr>
        <p:spPr bwMode="auto">
          <a:xfrm>
            <a:off x="6621236" y="4284285"/>
            <a:ext cx="359833" cy="531283"/>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3"/>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nvGrpSpPr>
          <p:cNvPr id="7" name="组合 6"/>
          <p:cNvGrpSpPr/>
          <p:nvPr/>
        </p:nvGrpSpPr>
        <p:grpSpPr>
          <a:xfrm>
            <a:off x="5687785" y="2974068"/>
            <a:ext cx="787400" cy="785284"/>
            <a:chOff x="5691717" y="3032126"/>
            <a:chExt cx="787400" cy="785284"/>
          </a:xfrm>
        </p:grpSpPr>
        <p:sp>
          <p:nvSpPr>
            <p:cNvPr id="8" name="Oval 7"/>
            <p:cNvSpPr>
              <a:spLocks noChangeArrowheads="1"/>
            </p:cNvSpPr>
            <p:nvPr>
              <p:custDataLst>
                <p:tags r:id="Rca6639b5fd6a4c73"/>
              </p:custDataLst>
            </p:nvPr>
          </p:nvSpPr>
          <p:spPr bwMode="auto">
            <a:xfrm>
              <a:off x="5691717" y="3032126"/>
              <a:ext cx="787400" cy="785284"/>
            </a:xfrm>
            <a:prstGeom prst="ellipse">
              <a:avLst/>
            </a:prstGeom>
            <a:solidFill>
              <a:schemeClr val="accent2"/>
            </a:solidFill>
            <a:ln>
              <a:noFill/>
            </a:ln>
          </p:spPr>
          <p:txBody>
            <a:bodyPr/>
            <a:lstStyle/>
            <a:p>
              <a:endParaRPr lang="zh-CN" altLang="en-US" sz="2400" dirty="0">
                <a:solidFill>
                  <a:schemeClr val="dk1"/>
                </a:solidFill>
                <a:latin typeface="演示春风楷" panose="00000500000000000000" pitchFamily="2" charset="-122"/>
                <a:ea typeface="演示春风楷" panose="00000500000000000000" pitchFamily="2" charset="-122"/>
              </a:endParaRPr>
            </a:p>
          </p:txBody>
        </p:sp>
        <p:grpSp>
          <p:nvGrpSpPr>
            <p:cNvPr id="9" name="Group 15"/>
            <p:cNvGrpSpPr/>
            <p:nvPr/>
          </p:nvGrpSpPr>
          <p:grpSpPr bwMode="auto">
            <a:xfrm>
              <a:off x="5945717" y="3281892"/>
              <a:ext cx="302683" cy="287867"/>
              <a:chOff x="0" y="0"/>
              <a:chExt cx="143" cy="136"/>
            </a:xfrm>
          </p:grpSpPr>
          <p:sp>
            <p:nvSpPr>
              <p:cNvPr id="10" name="图标 16"/>
              <p:cNvSpPr/>
              <p:nvPr>
                <p:custDataLst>
                  <p:tags r:id="Rc4c3df3d883c4692"/>
                </p:custDataLst>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 name="图标 17"/>
              <p:cNvSpPr>
                <a:spLocks noEditPoints="1"/>
              </p:cNvSpPr>
              <p:nvPr>
                <p:custDataLst>
                  <p:tags r:id="Rf4aed0be490d418d"/>
                </p:custDataLst>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grpSp>
        <p:nvGrpSpPr>
          <p:cNvPr id="12" name="组合 11"/>
          <p:cNvGrpSpPr/>
          <p:nvPr/>
        </p:nvGrpSpPr>
        <p:grpSpPr>
          <a:xfrm>
            <a:off x="5687785" y="1792968"/>
            <a:ext cx="787400" cy="783167"/>
            <a:chOff x="5691717" y="1851026"/>
            <a:chExt cx="787400" cy="783167"/>
          </a:xfrm>
        </p:grpSpPr>
        <p:sp>
          <p:nvSpPr>
            <p:cNvPr id="13" name="Oval 6"/>
            <p:cNvSpPr>
              <a:spLocks noChangeArrowheads="1"/>
            </p:cNvSpPr>
            <p:nvPr>
              <p:custDataLst>
                <p:tags r:id="R4fb1ecc2820f48e9"/>
              </p:custDataLst>
            </p:nvPr>
          </p:nvSpPr>
          <p:spPr bwMode="auto">
            <a:xfrm>
              <a:off x="5691717" y="1851026"/>
              <a:ext cx="787400" cy="783167"/>
            </a:xfrm>
            <a:prstGeom prst="ellipse">
              <a:avLst/>
            </a:prstGeom>
            <a:solidFill>
              <a:schemeClr val="accent1"/>
            </a:solidFill>
            <a:ln>
              <a:noFill/>
            </a:ln>
          </p:spPr>
          <p:txBody>
            <a:bodyPr/>
            <a:lstStyle/>
            <a:p>
              <a:endParaRPr lang="zh-CN" altLang="en-US" sz="2400" dirty="0">
                <a:solidFill>
                  <a:schemeClr val="dk1"/>
                </a:solidFill>
                <a:latin typeface="演示春风楷" panose="00000500000000000000" pitchFamily="2" charset="-122"/>
                <a:ea typeface="演示春风楷" panose="00000500000000000000" pitchFamily="2" charset="-122"/>
              </a:endParaRPr>
            </a:p>
          </p:txBody>
        </p:sp>
        <p:grpSp>
          <p:nvGrpSpPr>
            <p:cNvPr id="14" name="Group 18"/>
            <p:cNvGrpSpPr/>
            <p:nvPr/>
          </p:nvGrpSpPr>
          <p:grpSpPr bwMode="auto">
            <a:xfrm>
              <a:off x="5969001" y="2075392"/>
              <a:ext cx="260351" cy="357717"/>
              <a:chOff x="0" y="0"/>
              <a:chExt cx="123" cy="169"/>
            </a:xfrm>
          </p:grpSpPr>
          <p:sp>
            <p:nvSpPr>
              <p:cNvPr id="15" name="图标  19"/>
              <p:cNvSpPr>
                <a:spLocks noEditPoints="1"/>
              </p:cNvSpPr>
              <p:nvPr>
                <p:custDataLst>
                  <p:tags r:id="Ra00dc0758c7b4c49"/>
                </p:custDataLst>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 name="图标 20"/>
              <p:cNvSpPr>
                <a:spLocks noEditPoints="1"/>
              </p:cNvSpPr>
              <p:nvPr>
                <p:custDataLst>
                  <p:tags r:id="Rfef4907cec9c466b"/>
                </p:custDataLst>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 name="图标  21"/>
              <p:cNvSpPr>
                <a:spLocks noEditPoints="1"/>
              </p:cNvSpPr>
              <p:nvPr>
                <p:custDataLst>
                  <p:tags r:id="R2ed361aab09b4a4d"/>
                </p:custDataLst>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 name="图标  22"/>
              <p:cNvSpPr/>
              <p:nvPr>
                <p:custDataLst>
                  <p:tags r:id="R184549e666ce468e"/>
                </p:custDataLst>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grpSp>
        <p:nvGrpSpPr>
          <p:cNvPr id="19" name="组合 18"/>
          <p:cNvGrpSpPr/>
          <p:nvPr/>
        </p:nvGrpSpPr>
        <p:grpSpPr>
          <a:xfrm>
            <a:off x="5687785" y="4157285"/>
            <a:ext cx="787400" cy="785283"/>
            <a:chOff x="5691717" y="4215343"/>
            <a:chExt cx="787400" cy="785283"/>
          </a:xfrm>
        </p:grpSpPr>
        <p:sp>
          <p:nvSpPr>
            <p:cNvPr id="20" name="Oval 8"/>
            <p:cNvSpPr>
              <a:spLocks noChangeArrowheads="1"/>
            </p:cNvSpPr>
            <p:nvPr>
              <p:custDataLst>
                <p:tags r:id="R4e0f3f1af8494b1f"/>
              </p:custDataLst>
            </p:nvPr>
          </p:nvSpPr>
          <p:spPr bwMode="auto">
            <a:xfrm>
              <a:off x="5691717" y="4215343"/>
              <a:ext cx="787400" cy="785283"/>
            </a:xfrm>
            <a:prstGeom prst="ellipse">
              <a:avLst/>
            </a:prstGeom>
            <a:solidFill>
              <a:schemeClr val="accent3"/>
            </a:solidFill>
            <a:ln>
              <a:noFill/>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nvGrpSpPr>
            <p:cNvPr id="21" name="Group 23"/>
            <p:cNvGrpSpPr/>
            <p:nvPr/>
          </p:nvGrpSpPr>
          <p:grpSpPr bwMode="auto">
            <a:xfrm>
              <a:off x="5928784" y="4492626"/>
              <a:ext cx="287867" cy="232833"/>
              <a:chOff x="0" y="0"/>
              <a:chExt cx="136" cy="110"/>
            </a:xfrm>
          </p:grpSpPr>
          <p:sp>
            <p:nvSpPr>
              <p:cNvPr id="22" name="图标  24"/>
              <p:cNvSpPr>
                <a:spLocks noEditPoints="1"/>
              </p:cNvSpPr>
              <p:nvPr>
                <p:custDataLst>
                  <p:tags r:id="R1520b925bea84de2"/>
                </p:custDataLst>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 name="图标  25"/>
              <p:cNvSpPr/>
              <p:nvPr>
                <p:custDataLst>
                  <p:tags r:id="Rfdf9bbdf83994b5c"/>
                </p:custDataLst>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grpSp>
        <p:nvGrpSpPr>
          <p:cNvPr id="24" name="组合 23"/>
          <p:cNvGrpSpPr/>
          <p:nvPr/>
        </p:nvGrpSpPr>
        <p:grpSpPr>
          <a:xfrm>
            <a:off x="3968685" y="5336256"/>
            <a:ext cx="2443118" cy="785284"/>
            <a:chOff x="4044948" y="5430158"/>
            <a:chExt cx="2413234" cy="785284"/>
          </a:xfrm>
          <a:solidFill>
            <a:schemeClr val="accent5">
              <a:lumMod val="75000"/>
            </a:schemeClr>
          </a:solidFill>
        </p:grpSpPr>
        <p:sp>
          <p:nvSpPr>
            <p:cNvPr id="25" name="圆形 9"/>
            <p:cNvSpPr>
              <a:spLocks noChangeArrowheads="1"/>
            </p:cNvSpPr>
            <p:nvPr>
              <p:custDataLst>
                <p:tags r:id="R66d9df61390a41c6"/>
              </p:custDataLst>
            </p:nvPr>
          </p:nvSpPr>
          <p:spPr bwMode="auto">
            <a:xfrm>
              <a:off x="5670782" y="5430158"/>
              <a:ext cx="787400" cy="785284"/>
            </a:xfrm>
            <a:prstGeom prst="ellipse">
              <a:avLst/>
            </a:prstGeom>
            <a:grpFill/>
            <a:ln>
              <a:noFill/>
            </a:ln>
          </p:spPr>
          <p:txBody>
            <a:bodyPr/>
            <a:lstStyle/>
            <a:p>
              <a:endParaRPr lang="zh-CN" altLang="en-US" sz="2400" dirty="0">
                <a:solidFill>
                  <a:schemeClr val="dk1"/>
                </a:solidFill>
                <a:latin typeface="演示春风楷" panose="00000500000000000000" pitchFamily="2" charset="-122"/>
                <a:ea typeface="演示春风楷" panose="00000500000000000000" pitchFamily="2" charset="-122"/>
              </a:endParaRPr>
            </a:p>
          </p:txBody>
        </p:sp>
        <p:grpSp>
          <p:nvGrpSpPr>
            <p:cNvPr id="26" name="Group 26"/>
            <p:cNvGrpSpPr/>
            <p:nvPr/>
          </p:nvGrpSpPr>
          <p:grpSpPr bwMode="auto">
            <a:xfrm>
              <a:off x="4044948" y="5658910"/>
              <a:ext cx="2201337" cy="423332"/>
              <a:chOff x="-918" y="14"/>
              <a:chExt cx="1040" cy="200"/>
            </a:xfrm>
            <a:grpFill/>
          </p:grpSpPr>
          <p:sp>
            <p:nvSpPr>
              <p:cNvPr id="27" name="矩形27"/>
              <p:cNvSpPr>
                <a:spLocks noEditPoints="1"/>
              </p:cNvSpPr>
              <p:nvPr>
                <p:custDataLst>
                  <p:tags r:id="R49a4aa54080744e9"/>
                </p:custDataLst>
              </p:nvPr>
            </p:nvSpPr>
            <p:spPr bwMode="auto">
              <a:xfrm>
                <a:off x="10" y="14"/>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grpFill/>
              <a:ln w="9525">
                <a:solidFill>
                  <a:schemeClr val="bg1"/>
                </a:solidFill>
                <a:round/>
              </a:ln>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 name="图标 28"/>
              <p:cNvSpPr>
                <a:spLocks noChangeArrowheads="1"/>
              </p:cNvSpPr>
              <p:nvPr>
                <p:custDataLst>
                  <p:tags r:id="Re21e2a832fcc40f7"/>
                </p:custDataLst>
              </p:nvPr>
            </p:nvSpPr>
            <p:spPr bwMode="auto">
              <a:xfrm>
                <a:off x="-918" y="208"/>
                <a:ext cx="70"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9" name="图标 29"/>
              <p:cNvSpPr>
                <a:spLocks noChangeArrowheads="1"/>
              </p:cNvSpPr>
              <p:nvPr>
                <p:custDataLst>
                  <p:tags r:id="R99cd2cef822a4c33"/>
                </p:custDataLst>
              </p:nvPr>
            </p:nvSpPr>
            <p:spPr bwMode="auto">
              <a:xfrm>
                <a:off x="21" y="62"/>
                <a:ext cx="70"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0" name="图标 30"/>
              <p:cNvSpPr>
                <a:spLocks noChangeArrowheads="1"/>
              </p:cNvSpPr>
              <p:nvPr>
                <p:custDataLst>
                  <p:tags r:id="R1ee5ff846a234aec"/>
                </p:custDataLst>
              </p:nvPr>
            </p:nvSpPr>
            <p:spPr bwMode="auto">
              <a:xfrm>
                <a:off x="21" y="85"/>
                <a:ext cx="70"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1" name="圆形 31"/>
              <p:cNvSpPr>
                <a:spLocks noChangeArrowheads="1"/>
              </p:cNvSpPr>
              <p:nvPr>
                <p:custDataLst>
                  <p:tags r:id="R19c848d6088d4c7b"/>
                </p:custDataLst>
              </p:nvPr>
            </p:nvSpPr>
            <p:spPr bwMode="auto">
              <a:xfrm>
                <a:off x="21" y="108"/>
                <a:ext cx="70"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sp>
        <p:nvSpPr>
          <p:cNvPr id="32" name="文本框 31"/>
          <p:cNvSpPr txBox="1"/>
          <p:nvPr>
            <p:custDataLst>
              <p:tags r:id="R899c7a802e6d4edf"/>
            </p:custDataLst>
          </p:nvPr>
        </p:nvSpPr>
        <p:spPr>
          <a:xfrm>
            <a:off x="7127120" y="1853755"/>
            <a:ext cx="3306308" cy="1050925"/>
          </a:xfrm>
          <a:prstGeom prst="rect">
            <a:avLst/>
          </a:prstGeom>
          <a:noFill/>
        </p:spPr>
        <p:txBody>
          <a:bodyPr wrap="square" rtlCol="0">
            <a:spAutoFit/>
          </a:bodyPr>
          <a:lstStyle/>
          <a:p>
            <a:pPr>
              <a:lnSpc>
                <a:spcPct val="130000"/>
              </a:lnSpc>
            </a:pPr>
            <a:r>
              <a:rPr lang="zh-CN" altLang="en-US" sz="1600" dirty="0">
                <a:solidFill>
                  <a:schemeClr val="dk1"/>
                </a:solidFill>
                <a:latin typeface="OPPOSans L" panose="00020600040101010101" pitchFamily="18" charset="-122"/>
                <a:ea typeface="思源宋体 CN Heavy" panose="02020900000000000000" charset="-122"/>
              </a:rPr>
              <a:t>您的内容打在这里，或者通过复制您的文本后，在此框中选择粘贴，并选择只保留文字。</a:t>
            </a:r>
          </a:p>
        </p:txBody>
      </p:sp>
      <p:sp>
        <p:nvSpPr>
          <p:cNvPr id="33" name="文本框 32"/>
          <p:cNvSpPr txBox="1"/>
          <p:nvPr>
            <p:custDataLst>
              <p:tags r:id="R511c7b2725fe49be"/>
            </p:custDataLst>
          </p:nvPr>
        </p:nvSpPr>
        <p:spPr>
          <a:xfrm>
            <a:off x="7127119" y="1511452"/>
            <a:ext cx="1455565" cy="398780"/>
          </a:xfrm>
          <a:prstGeom prst="rect">
            <a:avLst/>
          </a:prstGeom>
          <a:noFill/>
        </p:spPr>
        <p:txBody>
          <a:bodyPr wrap="square" rtlCol="0">
            <a:spAutoFit/>
          </a:bodyPr>
          <a:lstStyle/>
          <a:p>
            <a:r>
              <a:rPr lang="zh-CN" altLang="en-US" sz="2000" dirty="0">
                <a:solidFill>
                  <a:schemeClr val="accent1">
                    <a:lumMod val="50000"/>
                  </a:schemeClr>
                </a:solidFill>
                <a:latin typeface="OPPOSans L" panose="00020600040101010101" pitchFamily="18" charset="-122"/>
                <a:ea typeface="思源宋体 CN Heavy" panose="02020900000000000000" charset="-122"/>
              </a:rPr>
              <a:t>添加标题</a:t>
            </a:r>
          </a:p>
        </p:txBody>
      </p:sp>
      <p:sp>
        <p:nvSpPr>
          <p:cNvPr id="34" name="文本框 33"/>
          <p:cNvSpPr txBox="1"/>
          <p:nvPr>
            <p:custDataLst>
              <p:tags r:id="R1522ecd7aecf483a"/>
            </p:custDataLst>
          </p:nvPr>
        </p:nvSpPr>
        <p:spPr>
          <a:xfrm>
            <a:off x="1777321" y="2956992"/>
            <a:ext cx="3306308" cy="1050925"/>
          </a:xfrm>
          <a:prstGeom prst="rect">
            <a:avLst/>
          </a:prstGeom>
          <a:noFill/>
        </p:spPr>
        <p:txBody>
          <a:bodyPr wrap="square" rtlCol="0">
            <a:spAutoFit/>
          </a:bodyPr>
          <a:lstStyle/>
          <a:p>
            <a:pPr algn="r">
              <a:lnSpc>
                <a:spcPct val="130000"/>
              </a:lnSpc>
            </a:pPr>
            <a:r>
              <a:rPr lang="zh-CN" altLang="en-US" sz="1600" dirty="0">
                <a:solidFill>
                  <a:schemeClr val="dk1"/>
                </a:solidFill>
                <a:latin typeface="OPPOSans L" panose="00020600040101010101" pitchFamily="18" charset="-122"/>
                <a:ea typeface="思源宋体 CN Heavy" panose="02020900000000000000" charset="-122"/>
              </a:rPr>
              <a:t>您的内容打在这里，或者通过复制您的文本后，在此框中选择粘贴，并选择只保留文字。</a:t>
            </a:r>
          </a:p>
        </p:txBody>
      </p:sp>
      <p:sp>
        <p:nvSpPr>
          <p:cNvPr id="35" name="文本框 34"/>
          <p:cNvSpPr txBox="1"/>
          <p:nvPr>
            <p:custDataLst>
              <p:tags r:id="Ra75bd0549ec74b71"/>
            </p:custDataLst>
          </p:nvPr>
        </p:nvSpPr>
        <p:spPr>
          <a:xfrm>
            <a:off x="3657600" y="2614689"/>
            <a:ext cx="1426029" cy="398780"/>
          </a:xfrm>
          <a:prstGeom prst="rect">
            <a:avLst/>
          </a:prstGeom>
          <a:noFill/>
        </p:spPr>
        <p:txBody>
          <a:bodyPr wrap="square" rtlCol="0">
            <a:spAutoFit/>
          </a:bodyPr>
          <a:lstStyle/>
          <a:p>
            <a:pPr algn="r"/>
            <a:r>
              <a:rPr lang="zh-CN" altLang="en-US" sz="2000" dirty="0">
                <a:solidFill>
                  <a:schemeClr val="accent2">
                    <a:lumMod val="50000"/>
                  </a:schemeClr>
                </a:solidFill>
                <a:latin typeface="OPPOSans L" panose="00020600040101010101" pitchFamily="18" charset="-122"/>
                <a:ea typeface="思源宋体 CN Heavy" panose="02020900000000000000" charset="-122"/>
              </a:rPr>
              <a:t>添加标题</a:t>
            </a:r>
          </a:p>
        </p:txBody>
      </p:sp>
      <p:sp>
        <p:nvSpPr>
          <p:cNvPr id="36" name="文本框 35"/>
          <p:cNvSpPr txBox="1"/>
          <p:nvPr>
            <p:custDataLst>
              <p:tags r:id="R520b302289704029"/>
            </p:custDataLst>
          </p:nvPr>
        </p:nvSpPr>
        <p:spPr>
          <a:xfrm>
            <a:off x="7127120" y="4223327"/>
            <a:ext cx="3306308" cy="1050925"/>
          </a:xfrm>
          <a:prstGeom prst="rect">
            <a:avLst/>
          </a:prstGeom>
          <a:noFill/>
        </p:spPr>
        <p:txBody>
          <a:bodyPr wrap="square" rtlCol="0">
            <a:spAutoFit/>
          </a:bodyPr>
          <a:lstStyle/>
          <a:p>
            <a:pPr>
              <a:lnSpc>
                <a:spcPct val="130000"/>
              </a:lnSpc>
            </a:pPr>
            <a:r>
              <a:rPr lang="zh-CN" altLang="en-US" sz="1600" dirty="0">
                <a:solidFill>
                  <a:schemeClr val="dk1"/>
                </a:solidFill>
                <a:latin typeface="OPPOSans L" panose="00020600040101010101" pitchFamily="18" charset="-122"/>
                <a:ea typeface="思源宋体 CN Heavy" panose="02020900000000000000" charset="-122"/>
              </a:rPr>
              <a:t>您的内容打在这里，或者通过复制您的文本后，在此框中选择粘贴，并选择只保留文字。</a:t>
            </a:r>
          </a:p>
        </p:txBody>
      </p:sp>
      <p:sp>
        <p:nvSpPr>
          <p:cNvPr id="37" name="文本框 36"/>
          <p:cNvSpPr txBox="1"/>
          <p:nvPr>
            <p:custDataLst>
              <p:tags r:id="Rec6bed9221894a0f"/>
            </p:custDataLst>
          </p:nvPr>
        </p:nvSpPr>
        <p:spPr>
          <a:xfrm>
            <a:off x="7127120" y="3881024"/>
            <a:ext cx="1618528" cy="398780"/>
          </a:xfrm>
          <a:prstGeom prst="rect">
            <a:avLst/>
          </a:prstGeom>
          <a:noFill/>
        </p:spPr>
        <p:txBody>
          <a:bodyPr wrap="square" rtlCol="0">
            <a:spAutoFit/>
          </a:bodyPr>
          <a:lstStyle/>
          <a:p>
            <a:r>
              <a:rPr lang="zh-CN" altLang="en-US" sz="2000" dirty="0">
                <a:solidFill>
                  <a:schemeClr val="accent3">
                    <a:lumMod val="25000"/>
                  </a:schemeClr>
                </a:solidFill>
                <a:latin typeface="OPPOSans L" panose="00020600040101010101" pitchFamily="18" charset="-122"/>
                <a:ea typeface="思源宋体 CN Heavy" panose="02020900000000000000" charset="-122"/>
              </a:rPr>
              <a:t>添加标题</a:t>
            </a:r>
          </a:p>
        </p:txBody>
      </p:sp>
      <p:sp>
        <p:nvSpPr>
          <p:cNvPr id="38" name="文本框 37"/>
          <p:cNvSpPr txBox="1"/>
          <p:nvPr>
            <p:custDataLst>
              <p:tags r:id="R30e8624bc5c9410e"/>
            </p:custDataLst>
          </p:nvPr>
        </p:nvSpPr>
        <p:spPr>
          <a:xfrm>
            <a:off x="1777321" y="5218116"/>
            <a:ext cx="3306308" cy="1050925"/>
          </a:xfrm>
          <a:prstGeom prst="rect">
            <a:avLst/>
          </a:prstGeom>
          <a:noFill/>
        </p:spPr>
        <p:txBody>
          <a:bodyPr wrap="square" rtlCol="0">
            <a:spAutoFit/>
          </a:bodyPr>
          <a:lstStyle/>
          <a:p>
            <a:pPr algn="r">
              <a:lnSpc>
                <a:spcPct val="130000"/>
              </a:lnSpc>
            </a:pPr>
            <a:r>
              <a:rPr lang="zh-CN" altLang="en-US" sz="1600" dirty="0">
                <a:solidFill>
                  <a:schemeClr val="dk1"/>
                </a:solidFill>
                <a:latin typeface="OPPOSans L" panose="00020600040101010101" pitchFamily="18" charset="-122"/>
                <a:ea typeface="思源宋体 CN Heavy" panose="02020900000000000000" charset="-122"/>
              </a:rPr>
              <a:t>您的内容打在这里，或者通过复制您的文本后，在此框中选择粘贴，并选择只保留文字。</a:t>
            </a:r>
          </a:p>
        </p:txBody>
      </p:sp>
      <p:sp>
        <p:nvSpPr>
          <p:cNvPr id="39" name="文本框 38"/>
          <p:cNvSpPr txBox="1"/>
          <p:nvPr>
            <p:custDataLst>
              <p:tags r:id="Re7b83e2347504741"/>
            </p:custDataLst>
          </p:nvPr>
        </p:nvSpPr>
        <p:spPr>
          <a:xfrm>
            <a:off x="3657600" y="4875813"/>
            <a:ext cx="1426029" cy="398780"/>
          </a:xfrm>
          <a:prstGeom prst="rect">
            <a:avLst/>
          </a:prstGeom>
          <a:noFill/>
        </p:spPr>
        <p:txBody>
          <a:bodyPr wrap="square" rtlCol="0">
            <a:spAutoFit/>
          </a:bodyPr>
          <a:lstStyle/>
          <a:p>
            <a:pPr algn="r"/>
            <a:r>
              <a:rPr lang="zh-CN" altLang="en-US" sz="2000" dirty="0">
                <a:solidFill>
                  <a:schemeClr val="accent4">
                    <a:lumMod val="25000"/>
                  </a:schemeClr>
                </a:solidFill>
                <a:latin typeface="OPPOSans L" panose="00020600040101010101" pitchFamily="18" charset="-122"/>
                <a:ea typeface="思源宋体 CN Heavy" panose="02020900000000000000" charset="-122"/>
              </a:rPr>
              <a:t>添加标题</a:t>
            </a:r>
          </a:p>
        </p:txBody>
      </p:sp>
      <p:sp>
        <p:nvSpPr>
          <p:cNvPr id="40" name="矩形 39"/>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41" name="图片 40"/>
          <p:cNvPicPr>
            <a:picLocks noChangeAspect="1"/>
          </p:cNvPicPr>
          <p:nvPr/>
        </p:nvPicPr>
        <p:blipFill>
          <a:blip r:embed="R8f43680b2d4e4bbb"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2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2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2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20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20000">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14:bounceEnd="20000">
                                          <p:cBhvr additive="base">
                                            <p:cTn id="19" dur="500" fill="hold"/>
                                            <p:tgtEl>
                                              <p:spTgt spid="24"/>
                                            </p:tgtEl>
                                            <p:attrNameLst>
                                              <p:attrName>ppt_x</p:attrName>
                                            </p:attrNameLst>
                                          </p:cBhvr>
                                          <p:tavLst>
                                            <p:tav tm="0">
                                              <p:val>
                                                <p:strVal val="#ppt_x"/>
                                              </p:val>
                                            </p:tav>
                                            <p:tav tm="100000">
                                              <p:val>
                                                <p:strVal val="#ppt_x"/>
                                              </p:val>
                                            </p:tav>
                                          </p:tavLst>
                                        </p:anim>
                                        <p:anim calcmode="lin" valueType="num" p14:bounceEnd="20000">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000"/>
                                </p:stCondLst>
                                <p:childTnLst>
                                  <p:par>
                                    <p:cTn id="26" presetID="53" presetClass="entr" presetSubtype="16" fill="hold" grpId="0" nodeType="afterEffect">
                                      <p:stCondLst>
                                        <p:cond delay="0"/>
                                      </p:stCondLst>
                                      <p:iterate type="lt">
                                        <p:tmPct val="9000"/>
                                      </p:iterate>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1634"/>
                                </p:stCondLst>
                                <p:childTnLst>
                                  <p:par>
                                    <p:cTn id="35" presetID="22" presetClass="entr" presetSubtype="2"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par>
                              <p:cTn id="38" fill="hold">
                                <p:stCondLst>
                                  <p:cond delay="2134"/>
                                </p:stCondLst>
                                <p:childTnLst>
                                  <p:par>
                                    <p:cTn id="39" presetID="53" presetClass="entr" presetSubtype="16" fill="hold" grpId="0" nodeType="afterEffect">
                                      <p:stCondLst>
                                        <p:cond delay="0"/>
                                      </p:stCondLst>
                                      <p:iterate type="lt">
                                        <p:tmPct val="9000"/>
                                      </p:iterate>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Effect transition="in" filter="fade">
                                          <p:cBhvr>
                                            <p:cTn id="43" dur="500"/>
                                            <p:tgtEl>
                                              <p:spTgt spid="35"/>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childTnLst>
                              </p:cTn>
                            </p:par>
                            <p:par>
                              <p:cTn id="47" fill="hold">
                                <p:stCondLst>
                                  <p:cond delay="2769"/>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par>
                              <p:cTn id="51" fill="hold">
                                <p:stCondLst>
                                  <p:cond delay="3269"/>
                                </p:stCondLst>
                                <p:childTnLst>
                                  <p:par>
                                    <p:cTn id="52" presetID="53" presetClass="entr" presetSubtype="16" fill="hold" grpId="0" nodeType="afterEffect">
                                      <p:stCondLst>
                                        <p:cond delay="0"/>
                                      </p:stCondLst>
                                      <p:iterate type="lt">
                                        <p:tmPct val="9000"/>
                                      </p:iterate>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par>
                              <p:cTn id="60" fill="hold">
                                <p:stCondLst>
                                  <p:cond delay="3904"/>
                                </p:stCondLst>
                                <p:childTnLst>
                                  <p:par>
                                    <p:cTn id="61" presetID="22" presetClass="entr" presetSubtype="2"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right)">
                                          <p:cBhvr>
                                            <p:cTn id="63" dur="500"/>
                                            <p:tgtEl>
                                              <p:spTgt spid="5"/>
                                            </p:tgtEl>
                                          </p:cBhvr>
                                        </p:animEffect>
                                      </p:childTnLst>
                                    </p:cTn>
                                  </p:par>
                                </p:childTnLst>
                              </p:cTn>
                            </p:par>
                            <p:par>
                              <p:cTn id="64" fill="hold">
                                <p:stCondLst>
                                  <p:cond delay="4404"/>
                                </p:stCondLst>
                                <p:childTnLst>
                                  <p:par>
                                    <p:cTn id="65" presetID="53" presetClass="entr" presetSubtype="16" fill="hold" grpId="0" nodeType="afterEffect">
                                      <p:stCondLst>
                                        <p:cond delay="0"/>
                                      </p:stCondLst>
                                      <p:iterate type="lt">
                                        <p:tmPct val="9000"/>
                                      </p:iterate>
                                      <p:childTnLst>
                                        <p:set>
                                          <p:cBhvr>
                                            <p:cTn id="66" dur="1" fill="hold">
                                              <p:stCondLst>
                                                <p:cond delay="0"/>
                                              </p:stCondLst>
                                            </p:cTn>
                                            <p:tgtEl>
                                              <p:spTgt spid="39"/>
                                            </p:tgtEl>
                                            <p:attrNameLst>
                                              <p:attrName>style.visibility</p:attrName>
                                            </p:attrNameLst>
                                          </p:cBhvr>
                                          <p:to>
                                            <p:strVal val="visible"/>
                                          </p:to>
                                        </p:set>
                                        <p:anim calcmode="lin" valueType="num">
                                          <p:cBhvr>
                                            <p:cTn id="67" dur="500" fill="hold"/>
                                            <p:tgtEl>
                                              <p:spTgt spid="39"/>
                                            </p:tgtEl>
                                            <p:attrNameLst>
                                              <p:attrName>ppt_w</p:attrName>
                                            </p:attrNameLst>
                                          </p:cBhvr>
                                          <p:tavLst>
                                            <p:tav tm="0">
                                              <p:val>
                                                <p:fltVal val="0"/>
                                              </p:val>
                                            </p:tav>
                                            <p:tav tm="100000">
                                              <p:val>
                                                <p:strVal val="#ppt_w"/>
                                              </p:val>
                                            </p:tav>
                                          </p:tavLst>
                                        </p:anim>
                                        <p:anim calcmode="lin" valueType="num">
                                          <p:cBhvr>
                                            <p:cTn id="68" dur="500" fill="hold"/>
                                            <p:tgtEl>
                                              <p:spTgt spid="39"/>
                                            </p:tgtEl>
                                            <p:attrNameLst>
                                              <p:attrName>ppt_h</p:attrName>
                                            </p:attrNameLst>
                                          </p:cBhvr>
                                          <p:tavLst>
                                            <p:tav tm="0">
                                              <p:val>
                                                <p:fltVal val="0"/>
                                              </p:val>
                                            </p:tav>
                                            <p:tav tm="100000">
                                              <p:val>
                                                <p:strVal val="#ppt_h"/>
                                              </p:val>
                                            </p:tav>
                                          </p:tavLst>
                                        </p:anim>
                                        <p:animEffect transition="in" filter="fade">
                                          <p:cBhvr>
                                            <p:cTn id="69" dur="500"/>
                                            <p:tgtEl>
                                              <p:spTgt spid="39"/>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32" grpId="0"/>
          <p:bldP spid="33" grpId="0"/>
          <p:bldP spid="34" grpId="0"/>
          <p:bldP spid="35" grpId="0"/>
          <p:bldP spid="36" grpId="0"/>
          <p:bldP spid="37" grpId="0"/>
          <p:bldP spid="38" grpId="0"/>
          <p:bldP spid="39"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000"/>
                                </p:stCondLst>
                                <p:childTnLst>
                                  <p:par>
                                    <p:cTn id="26" presetID="53" presetClass="entr" presetSubtype="16" fill="hold" grpId="0" nodeType="afterEffect">
                                      <p:stCondLst>
                                        <p:cond delay="0"/>
                                      </p:stCondLst>
                                      <p:iterate type="lt">
                                        <p:tmPct val="9000"/>
                                      </p:iterate>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1634"/>
                                </p:stCondLst>
                                <p:childTnLst>
                                  <p:par>
                                    <p:cTn id="35" presetID="22" presetClass="entr" presetSubtype="2"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par>
                              <p:cTn id="38" fill="hold">
                                <p:stCondLst>
                                  <p:cond delay="2134"/>
                                </p:stCondLst>
                                <p:childTnLst>
                                  <p:par>
                                    <p:cTn id="39" presetID="53" presetClass="entr" presetSubtype="16" fill="hold" grpId="0" nodeType="afterEffect">
                                      <p:stCondLst>
                                        <p:cond delay="0"/>
                                      </p:stCondLst>
                                      <p:iterate type="lt">
                                        <p:tmPct val="9000"/>
                                      </p:iterate>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Effect transition="in" filter="fade">
                                          <p:cBhvr>
                                            <p:cTn id="43" dur="500"/>
                                            <p:tgtEl>
                                              <p:spTgt spid="35"/>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childTnLst>
                              </p:cTn>
                            </p:par>
                            <p:par>
                              <p:cTn id="47" fill="hold">
                                <p:stCondLst>
                                  <p:cond delay="2769"/>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par>
                              <p:cTn id="51" fill="hold">
                                <p:stCondLst>
                                  <p:cond delay="3269"/>
                                </p:stCondLst>
                                <p:childTnLst>
                                  <p:par>
                                    <p:cTn id="52" presetID="53" presetClass="entr" presetSubtype="16" fill="hold" grpId="0" nodeType="afterEffect">
                                      <p:stCondLst>
                                        <p:cond delay="0"/>
                                      </p:stCondLst>
                                      <p:iterate type="lt">
                                        <p:tmPct val="9000"/>
                                      </p:iterate>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par>
                              <p:cTn id="60" fill="hold">
                                <p:stCondLst>
                                  <p:cond delay="3904"/>
                                </p:stCondLst>
                                <p:childTnLst>
                                  <p:par>
                                    <p:cTn id="61" presetID="22" presetClass="entr" presetSubtype="2"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right)">
                                          <p:cBhvr>
                                            <p:cTn id="63" dur="500"/>
                                            <p:tgtEl>
                                              <p:spTgt spid="5"/>
                                            </p:tgtEl>
                                          </p:cBhvr>
                                        </p:animEffect>
                                      </p:childTnLst>
                                    </p:cTn>
                                  </p:par>
                                </p:childTnLst>
                              </p:cTn>
                            </p:par>
                            <p:par>
                              <p:cTn id="64" fill="hold">
                                <p:stCondLst>
                                  <p:cond delay="4404"/>
                                </p:stCondLst>
                                <p:childTnLst>
                                  <p:par>
                                    <p:cTn id="65" presetID="53" presetClass="entr" presetSubtype="16" fill="hold" grpId="0" nodeType="afterEffect">
                                      <p:stCondLst>
                                        <p:cond delay="0"/>
                                      </p:stCondLst>
                                      <p:iterate type="lt">
                                        <p:tmPct val="9000"/>
                                      </p:iterate>
                                      <p:childTnLst>
                                        <p:set>
                                          <p:cBhvr>
                                            <p:cTn id="66" dur="1" fill="hold">
                                              <p:stCondLst>
                                                <p:cond delay="0"/>
                                              </p:stCondLst>
                                            </p:cTn>
                                            <p:tgtEl>
                                              <p:spTgt spid="39"/>
                                            </p:tgtEl>
                                            <p:attrNameLst>
                                              <p:attrName>style.visibility</p:attrName>
                                            </p:attrNameLst>
                                          </p:cBhvr>
                                          <p:to>
                                            <p:strVal val="visible"/>
                                          </p:to>
                                        </p:set>
                                        <p:anim calcmode="lin" valueType="num">
                                          <p:cBhvr>
                                            <p:cTn id="67" dur="500" fill="hold"/>
                                            <p:tgtEl>
                                              <p:spTgt spid="39"/>
                                            </p:tgtEl>
                                            <p:attrNameLst>
                                              <p:attrName>ppt_w</p:attrName>
                                            </p:attrNameLst>
                                          </p:cBhvr>
                                          <p:tavLst>
                                            <p:tav tm="0">
                                              <p:val>
                                                <p:fltVal val="0"/>
                                              </p:val>
                                            </p:tav>
                                            <p:tav tm="100000">
                                              <p:val>
                                                <p:strVal val="#ppt_w"/>
                                              </p:val>
                                            </p:tav>
                                          </p:tavLst>
                                        </p:anim>
                                        <p:anim calcmode="lin" valueType="num">
                                          <p:cBhvr>
                                            <p:cTn id="68" dur="500" fill="hold"/>
                                            <p:tgtEl>
                                              <p:spTgt spid="39"/>
                                            </p:tgtEl>
                                            <p:attrNameLst>
                                              <p:attrName>ppt_h</p:attrName>
                                            </p:attrNameLst>
                                          </p:cBhvr>
                                          <p:tavLst>
                                            <p:tav tm="0">
                                              <p:val>
                                                <p:fltVal val="0"/>
                                              </p:val>
                                            </p:tav>
                                            <p:tav tm="100000">
                                              <p:val>
                                                <p:strVal val="#ppt_h"/>
                                              </p:val>
                                            </p:tav>
                                          </p:tavLst>
                                        </p:anim>
                                        <p:animEffect transition="in" filter="fade">
                                          <p:cBhvr>
                                            <p:cTn id="69" dur="500"/>
                                            <p:tgtEl>
                                              <p:spTgt spid="39"/>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32" grpId="0"/>
          <p:bldP spid="33" grpId="0"/>
          <p:bldP spid="34" grpId="0"/>
          <p:bldP spid="35" grpId="0"/>
          <p:bldP spid="36" grpId="0"/>
          <p:bldP spid="37" grpId="0"/>
          <p:bldP spid="38" grpId="0"/>
          <p:bldP spid="39" grpId="0"/>
          <p:bldP spid="40" grpId="0"/>
        </p:bldLst>
      </p:timing>
    </mc:Fallback>
  </mc:AlternateContent>
</p:sld>
</file>

<file path=ppt/slides/slide14.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4" name="图片 23"/>
          <p:cNvPicPr>
            <a:picLocks noChangeAspect="1"/>
          </p:cNvPicPr>
          <p:nvPr/>
        </p:nvPicPr>
        <p:blipFill>
          <a:blip r:embed="R7ffda6bd94184bd0" cstate="print">
            <a:extLst>
              <a:ext uri="{28A0092B-C50C-407E-A947-70E740481C1C}">
                <a14:useLocalDpi xmlns:a14="http://schemas.microsoft.com/office/drawing/2010/main" val="0"/>
              </a:ext>
            </a:extLst>
          </a:blip>
          <a:srcRect l="3151" b="18115"/>
          <a:stretch>
            <a:fillRect/>
          </a:stretch>
        </p:blipFill>
        <p:spPr>
          <a:xfrm rot="19740000" flipH="1">
            <a:off x="177256" y="20917"/>
            <a:ext cx="819785" cy="915670"/>
          </a:xfrm>
          <a:prstGeom prst="rect">
            <a:avLst/>
          </a:prstGeom>
        </p:spPr>
      </p:pic>
      <p:grpSp>
        <p:nvGrpSpPr>
          <p:cNvPr id="25" name="组合 24"/>
          <p:cNvGrpSpPr/>
          <p:nvPr/>
        </p:nvGrpSpPr>
        <p:grpSpPr>
          <a:xfrm>
            <a:off x="2627730" y="1498084"/>
            <a:ext cx="7207846" cy="1405595"/>
            <a:chOff x="2157968" y="3140968"/>
            <a:chExt cx="5405884" cy="1054196"/>
          </a:xfrm>
        </p:grpSpPr>
        <p:grpSp>
          <p:nvGrpSpPr>
            <p:cNvPr id="26" name="组合 25"/>
            <p:cNvGrpSpPr/>
            <p:nvPr/>
          </p:nvGrpSpPr>
          <p:grpSpPr>
            <a:xfrm>
              <a:off x="2157968" y="3140968"/>
              <a:ext cx="908790" cy="1054196"/>
              <a:chOff x="2157968" y="3140968"/>
              <a:chExt cx="908790" cy="1054196"/>
            </a:xfrm>
          </p:grpSpPr>
          <p:grpSp>
            <p:nvGrpSpPr>
              <p:cNvPr id="33" name="组合 32"/>
              <p:cNvGrpSpPr/>
              <p:nvPr/>
            </p:nvGrpSpPr>
            <p:grpSpPr>
              <a:xfrm rot="16200000">
                <a:off x="2085265" y="3213671"/>
                <a:ext cx="1054196" cy="908790"/>
                <a:chOff x="899594" y="3550965"/>
                <a:chExt cx="1440159" cy="1241516"/>
              </a:xfrm>
            </p:grpSpPr>
            <p:sp>
              <p:nvSpPr>
                <p:cNvPr id="35"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36"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rgbClr val="46708B"/>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sp>
            <p:nvSpPr>
              <p:cNvPr id="34" name="TextBox 10"/>
              <p:cNvSpPr txBox="1"/>
              <p:nvPr/>
            </p:nvSpPr>
            <p:spPr>
              <a:xfrm>
                <a:off x="2424637" y="3429539"/>
                <a:ext cx="316433" cy="484748"/>
              </a:xfrm>
              <a:prstGeom prst="rect">
                <a:avLst/>
              </a:prstGeom>
              <a:noFill/>
            </p:spPr>
            <p:txBody>
              <a:bodyPr wrap="none" rtlCol="0">
                <a:spAutoFit/>
              </a:bodyPr>
              <a:lstStyle/>
              <a:p>
                <a:r>
                  <a:rPr lang="en-US" altLang="zh-CN" sz="3600" b="1" dirty="0">
                    <a:solidFill>
                      <a:schemeClr val="accent3"/>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6</a:t>
                </a:r>
                <a:endParaRPr lang="zh-CN" altLang="en-US" sz="3600" b="1" dirty="0">
                  <a:solidFill>
                    <a:schemeClr val="accent3"/>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27" name="组合 26"/>
            <p:cNvGrpSpPr/>
            <p:nvPr/>
          </p:nvGrpSpPr>
          <p:grpSpPr>
            <a:xfrm>
              <a:off x="3309377" y="3244212"/>
              <a:ext cx="4254475" cy="664561"/>
              <a:chOff x="3309377" y="3244212"/>
              <a:chExt cx="4254475" cy="664561"/>
            </a:xfrm>
          </p:grpSpPr>
          <p:grpSp>
            <p:nvGrpSpPr>
              <p:cNvPr id="28" name="组合 27"/>
              <p:cNvGrpSpPr/>
              <p:nvPr/>
            </p:nvGrpSpPr>
            <p:grpSpPr>
              <a:xfrm>
                <a:off x="3309377" y="3458120"/>
                <a:ext cx="1619213" cy="450653"/>
                <a:chOff x="3309377" y="3458120"/>
                <a:chExt cx="1619213" cy="450653"/>
              </a:xfrm>
            </p:grpSpPr>
            <p:cxnSp>
              <p:nvCxnSpPr>
                <p:cNvPr id="30" name="直接连接符 29"/>
                <p:cNvCxnSpPr/>
                <p:nvPr/>
              </p:nvCxnSpPr>
              <p:spPr>
                <a:xfrm>
                  <a:off x="3309377" y="3906593"/>
                  <a:ext cx="12626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568550" y="3548733"/>
                  <a:ext cx="360040" cy="36004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extBox 8"/>
                <p:cNvSpPr txBox="1"/>
                <p:nvPr/>
              </p:nvSpPr>
              <p:spPr>
                <a:xfrm>
                  <a:off x="3331845" y="3458120"/>
                  <a:ext cx="1277032" cy="438581"/>
                </a:xfrm>
                <a:prstGeom prst="rect">
                  <a:avLst/>
                </a:prstGeom>
                <a:noFill/>
              </p:spPr>
              <p:txBody>
                <a:bodyPr wrap="none" rtlCol="0">
                  <a:spAutoFit/>
                </a:bodyPr>
                <a:lstStyle/>
                <a:p>
                  <a:r>
                    <a:rPr lang="en-US" altLang="zh-CN" sz="3200" b="1" dirty="0">
                      <a:solidFill>
                        <a:schemeClr val="accent3"/>
                      </a:solidFill>
                      <a:effectLst>
                        <a:innerShdw blurRad="114300" dist="127000" dir="16200000">
                          <a:prstClr val="black">
                            <a:alpha val="30000"/>
                          </a:prstClr>
                        </a:innerShdw>
                      </a:effectLst>
                      <a:latin typeface="OPPOSans L" panose="00020600040101010101" pitchFamily="18" charset="-122"/>
                      <a:ea typeface="思源宋体 CN Heavy" panose="02020900000000000000" charset="-122"/>
                      <a:cs typeface="+mn-ea"/>
                      <a:sym typeface="Agency FB" panose="020B0503020202020204" pitchFamily="34" charset="0"/>
                    </a:rPr>
                    <a:t>LEVEL 6</a:t>
                  </a:r>
                </a:p>
              </p:txBody>
            </p:sp>
          </p:grpSp>
          <p:sp>
            <p:nvSpPr>
              <p:cNvPr id="29" name="矩形 18"/>
              <p:cNvSpPr>
                <a:spLocks noChangeArrowheads="1"/>
              </p:cNvSpPr>
              <p:nvPr/>
            </p:nvSpPr>
            <p:spPr bwMode="auto">
              <a:xfrm>
                <a:off x="4962999" y="3244212"/>
                <a:ext cx="2600853" cy="47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0000"/>
                  </a:lnSpc>
                </a:pPr>
                <a:r>
                  <a:rPr lang="zh-CN" altLang="en-US" sz="160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endPar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endParaRPr>
              </a:p>
            </p:txBody>
          </p:sp>
        </p:grpSp>
      </p:grpSp>
      <p:grpSp>
        <p:nvGrpSpPr>
          <p:cNvPr id="37" name="组合 36"/>
          <p:cNvGrpSpPr/>
          <p:nvPr/>
        </p:nvGrpSpPr>
        <p:grpSpPr>
          <a:xfrm>
            <a:off x="1910005" y="2746223"/>
            <a:ext cx="4992553" cy="1405595"/>
            <a:chOff x="1619673" y="4077072"/>
            <a:chExt cx="3744415" cy="1054196"/>
          </a:xfrm>
        </p:grpSpPr>
        <p:grpSp>
          <p:nvGrpSpPr>
            <p:cNvPr id="38" name="组合 37"/>
            <p:cNvGrpSpPr/>
            <p:nvPr/>
          </p:nvGrpSpPr>
          <p:grpSpPr>
            <a:xfrm>
              <a:off x="1619673" y="4077072"/>
              <a:ext cx="1916901" cy="1054196"/>
              <a:chOff x="1619673" y="4077072"/>
              <a:chExt cx="1916901" cy="1054196"/>
            </a:xfrm>
          </p:grpSpPr>
          <p:grpSp>
            <p:nvGrpSpPr>
              <p:cNvPr id="45" name="组合 44"/>
              <p:cNvGrpSpPr/>
              <p:nvPr/>
            </p:nvGrpSpPr>
            <p:grpSpPr>
              <a:xfrm>
                <a:off x="1619673" y="4077072"/>
                <a:ext cx="1916901" cy="1054196"/>
                <a:chOff x="1619673" y="4077072"/>
                <a:chExt cx="1916901" cy="1054196"/>
              </a:xfrm>
            </p:grpSpPr>
            <p:grpSp>
              <p:nvGrpSpPr>
                <p:cNvPr id="48" name="组合 47"/>
                <p:cNvGrpSpPr/>
                <p:nvPr/>
              </p:nvGrpSpPr>
              <p:grpSpPr>
                <a:xfrm rot="16200000">
                  <a:off x="1546970" y="4149775"/>
                  <a:ext cx="1054196" cy="908790"/>
                  <a:chOff x="899594" y="3550965"/>
                  <a:chExt cx="1440159" cy="1241516"/>
                </a:xfrm>
              </p:grpSpPr>
              <p:sp>
                <p:nvSpPr>
                  <p:cNvPr id="52"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chemeClr val="accent2"/>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53"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chemeClr val="accent5">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49" name="组合 48"/>
                <p:cNvGrpSpPr/>
                <p:nvPr/>
              </p:nvGrpSpPr>
              <p:grpSpPr>
                <a:xfrm rot="16200000">
                  <a:off x="2555081" y="4149775"/>
                  <a:ext cx="1054196" cy="908790"/>
                  <a:chOff x="899594" y="3550965"/>
                  <a:chExt cx="1440159" cy="1241516"/>
                </a:xfrm>
              </p:grpSpPr>
              <p:sp>
                <p:nvSpPr>
                  <p:cNvPr id="50"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chemeClr val="accent2"/>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51"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chemeClr val="accent5">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sp>
            <p:nvSpPr>
              <p:cNvPr id="46" name="TextBox 22"/>
              <p:cNvSpPr txBox="1"/>
              <p:nvPr/>
            </p:nvSpPr>
            <p:spPr>
              <a:xfrm>
                <a:off x="1921174" y="4365643"/>
                <a:ext cx="359714" cy="484748"/>
              </a:xfrm>
              <a:prstGeom prst="rect">
                <a:avLst/>
              </a:prstGeom>
              <a:noFill/>
            </p:spPr>
            <p:txBody>
              <a:bodyPr wrap="none" rtlCol="0">
                <a:spAutoFit/>
              </a:bodyPr>
              <a:lstStyle/>
              <a:p>
                <a:r>
                  <a:rPr lang="en-US" altLang="zh-CN" sz="3600" b="1" dirty="0">
                    <a:solidFill>
                      <a:schemeClr val="accent2"/>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4</a:t>
                </a:r>
                <a:endParaRPr lang="zh-CN" altLang="en-US" sz="3600" b="1" dirty="0">
                  <a:solidFill>
                    <a:schemeClr val="accent2"/>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47" name="TextBox 23"/>
              <p:cNvSpPr txBox="1"/>
              <p:nvPr/>
            </p:nvSpPr>
            <p:spPr>
              <a:xfrm>
                <a:off x="2920108" y="4365643"/>
                <a:ext cx="332063" cy="484748"/>
              </a:xfrm>
              <a:prstGeom prst="rect">
                <a:avLst/>
              </a:prstGeom>
              <a:noFill/>
            </p:spPr>
            <p:txBody>
              <a:bodyPr wrap="none" rtlCol="0">
                <a:spAutoFit/>
              </a:bodyPr>
              <a:lstStyle/>
              <a:p>
                <a:r>
                  <a:rPr lang="en-US" altLang="zh-CN" sz="3600" b="1" dirty="0">
                    <a:solidFill>
                      <a:schemeClr val="accent2"/>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5</a:t>
                </a:r>
                <a:endParaRPr lang="zh-CN" altLang="en-US" sz="3600" b="1" dirty="0">
                  <a:solidFill>
                    <a:schemeClr val="accent2"/>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40" name="组合 39"/>
            <p:cNvGrpSpPr/>
            <p:nvPr/>
          </p:nvGrpSpPr>
          <p:grpSpPr>
            <a:xfrm>
              <a:off x="3609546" y="4268210"/>
              <a:ext cx="1754542" cy="576667"/>
              <a:chOff x="3174048" y="3332106"/>
              <a:chExt cx="1754542" cy="576667"/>
            </a:xfrm>
          </p:grpSpPr>
          <p:cxnSp>
            <p:nvCxnSpPr>
              <p:cNvPr id="42" name="直接连接符 41"/>
              <p:cNvCxnSpPr/>
              <p:nvPr/>
            </p:nvCxnSpPr>
            <p:spPr>
              <a:xfrm>
                <a:off x="3309377" y="3906593"/>
                <a:ext cx="126262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568550" y="3548733"/>
                <a:ext cx="360040" cy="3600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TextBox 20"/>
              <p:cNvSpPr txBox="1"/>
              <p:nvPr/>
            </p:nvSpPr>
            <p:spPr>
              <a:xfrm>
                <a:off x="3174048" y="3332106"/>
                <a:ext cx="1564370" cy="438581"/>
              </a:xfrm>
              <a:prstGeom prst="rect">
                <a:avLst/>
              </a:prstGeom>
              <a:noFill/>
            </p:spPr>
            <p:txBody>
              <a:bodyPr wrap="none" rtlCol="0">
                <a:spAutoFit/>
              </a:bodyPr>
              <a:lstStyle/>
              <a:p>
                <a:r>
                  <a:rPr lang="en-US" altLang="zh-CN" sz="3200" b="1" dirty="0">
                    <a:solidFill>
                      <a:schemeClr val="accent2"/>
                    </a:solidFill>
                    <a:effectLst>
                      <a:innerShdw blurRad="114300" dist="127000" dir="16200000">
                        <a:prstClr val="black">
                          <a:alpha val="30000"/>
                        </a:prstClr>
                      </a:innerShdw>
                    </a:effectLst>
                    <a:latin typeface="OPPOSans L" panose="00020600040101010101" pitchFamily="18" charset="-122"/>
                    <a:ea typeface="思源宋体 CN Heavy" panose="02020900000000000000" charset="-122"/>
                    <a:cs typeface="+mn-ea"/>
                    <a:sym typeface="Agency FB" panose="020B0503020202020204" pitchFamily="34" charset="0"/>
                  </a:rPr>
                  <a:t>LEVEL 4-5</a:t>
                </a:r>
              </a:p>
            </p:txBody>
          </p:sp>
        </p:grpSp>
      </p:grpSp>
      <p:grpSp>
        <p:nvGrpSpPr>
          <p:cNvPr id="54" name="组合 53"/>
          <p:cNvGrpSpPr/>
          <p:nvPr/>
        </p:nvGrpSpPr>
        <p:grpSpPr>
          <a:xfrm>
            <a:off x="1202010" y="3982526"/>
            <a:ext cx="10151281" cy="1417431"/>
            <a:chOff x="1088678" y="5004299"/>
            <a:chExt cx="7613461" cy="1063073"/>
          </a:xfrm>
        </p:grpSpPr>
        <p:grpSp>
          <p:nvGrpSpPr>
            <p:cNvPr id="55" name="组合 54"/>
            <p:cNvGrpSpPr/>
            <p:nvPr/>
          </p:nvGrpSpPr>
          <p:grpSpPr>
            <a:xfrm>
              <a:off x="1088678" y="5004299"/>
              <a:ext cx="2988144" cy="1063073"/>
              <a:chOff x="1088678" y="5004299"/>
              <a:chExt cx="2988144" cy="1063073"/>
            </a:xfrm>
          </p:grpSpPr>
          <p:grpSp>
            <p:nvGrpSpPr>
              <p:cNvPr id="62" name="组合 61"/>
              <p:cNvGrpSpPr/>
              <p:nvPr/>
            </p:nvGrpSpPr>
            <p:grpSpPr>
              <a:xfrm>
                <a:off x="1088678" y="5004299"/>
                <a:ext cx="2988144" cy="1063073"/>
                <a:chOff x="1088678" y="5004299"/>
                <a:chExt cx="2988144" cy="1063073"/>
              </a:xfrm>
            </p:grpSpPr>
            <p:grpSp>
              <p:nvGrpSpPr>
                <p:cNvPr id="66" name="组合 65"/>
                <p:cNvGrpSpPr/>
                <p:nvPr/>
              </p:nvGrpSpPr>
              <p:grpSpPr>
                <a:xfrm rot="16200000">
                  <a:off x="1015975" y="5085879"/>
                  <a:ext cx="1054196" cy="908790"/>
                  <a:chOff x="899594" y="3550965"/>
                  <a:chExt cx="1440159" cy="1241516"/>
                </a:xfrm>
              </p:grpSpPr>
              <p:sp>
                <p:nvSpPr>
                  <p:cNvPr id="73"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74"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chemeClr val="accent1"/>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67" name="组合 66"/>
                <p:cNvGrpSpPr/>
                <p:nvPr/>
              </p:nvGrpSpPr>
              <p:grpSpPr>
                <a:xfrm rot="16200000">
                  <a:off x="2051025" y="5085879"/>
                  <a:ext cx="1054196" cy="908790"/>
                  <a:chOff x="899594" y="3550965"/>
                  <a:chExt cx="1440159" cy="1241516"/>
                </a:xfrm>
              </p:grpSpPr>
              <p:sp>
                <p:nvSpPr>
                  <p:cNvPr id="71"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72"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chemeClr val="accent1"/>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68" name="组合 67"/>
                <p:cNvGrpSpPr/>
                <p:nvPr/>
              </p:nvGrpSpPr>
              <p:grpSpPr>
                <a:xfrm rot="16200000">
                  <a:off x="3095329" y="5077002"/>
                  <a:ext cx="1054196" cy="908790"/>
                  <a:chOff x="899594" y="3550965"/>
                  <a:chExt cx="1440159" cy="1241516"/>
                </a:xfrm>
              </p:grpSpPr>
              <p:sp>
                <p:nvSpPr>
                  <p:cNvPr id="69" name="六边形 7"/>
                  <p:cNvSpPr/>
                  <p:nvPr/>
                </p:nvSpPr>
                <p:spPr>
                  <a:xfrm>
                    <a:off x="899594" y="3550965"/>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noFill/>
                  <a:ln w="190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70" name="六边形 7"/>
                  <p:cNvSpPr/>
                  <p:nvPr/>
                </p:nvSpPr>
                <p:spPr>
                  <a:xfrm flipV="1">
                    <a:off x="899594" y="4171723"/>
                    <a:ext cx="1440159" cy="620758"/>
                  </a:xfrm>
                  <a:custGeom>
                    <a:avLst/>
                    <a:gdLst/>
                    <a:ahLst/>
                    <a:cxnLst/>
                    <a:rect l="l" t="t" r="r" b="b"/>
                    <a:pathLst>
                      <a:path w="1440159" h="620758">
                        <a:moveTo>
                          <a:pt x="310378" y="0"/>
                        </a:moveTo>
                        <a:lnTo>
                          <a:pt x="1129780" y="0"/>
                        </a:lnTo>
                        <a:lnTo>
                          <a:pt x="1440159" y="620758"/>
                        </a:lnTo>
                        <a:lnTo>
                          <a:pt x="1265570" y="620758"/>
                        </a:lnTo>
                        <a:lnTo>
                          <a:pt x="1044337" y="178292"/>
                        </a:lnTo>
                        <a:lnTo>
                          <a:pt x="395821" y="178292"/>
                        </a:lnTo>
                        <a:lnTo>
                          <a:pt x="174588" y="620758"/>
                        </a:lnTo>
                        <a:lnTo>
                          <a:pt x="0" y="620758"/>
                        </a:lnTo>
                        <a:close/>
                      </a:path>
                    </a:pathLst>
                  </a:custGeom>
                  <a:solidFill>
                    <a:schemeClr val="accent1"/>
                  </a:solidFill>
                  <a:ln w="38100">
                    <a:gradFill>
                      <a:gsLst>
                        <a:gs pos="0">
                          <a:schemeClr val="bg1"/>
                        </a:gs>
                        <a:gs pos="100000">
                          <a:schemeClr val="accent1">
                            <a:tint val="44500"/>
                            <a:satMod val="160000"/>
                          </a:schemeClr>
                        </a:gs>
                        <a:gs pos="100000">
                          <a:schemeClr val="accent1">
                            <a:tint val="23500"/>
                            <a:satMod val="160000"/>
                          </a:schemeClr>
                        </a:gs>
                      </a:gsLst>
                      <a:lin ang="5400000" scaled="0"/>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sp>
            <p:nvSpPr>
              <p:cNvPr id="63" name="TextBox 39"/>
              <p:cNvSpPr txBox="1"/>
              <p:nvPr/>
            </p:nvSpPr>
            <p:spPr>
              <a:xfrm>
                <a:off x="1367788" y="5309470"/>
                <a:ext cx="308018" cy="530914"/>
              </a:xfrm>
              <a:prstGeom prst="rect">
                <a:avLst/>
              </a:prstGeom>
              <a:noFill/>
            </p:spPr>
            <p:txBody>
              <a:bodyPr wrap="none" rtlCol="0">
                <a:spAutoFit/>
              </a:bodyPr>
              <a:lstStyle/>
              <a:p>
                <a:r>
                  <a:rPr lang="en-US" altLang="zh-CN"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1</a:t>
                </a:r>
                <a:endParaRPr lang="zh-CN" altLang="en-US"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64" name="TextBox 40"/>
              <p:cNvSpPr txBox="1"/>
              <p:nvPr/>
            </p:nvSpPr>
            <p:spPr>
              <a:xfrm>
                <a:off x="2398596" y="5301208"/>
                <a:ext cx="369332" cy="530914"/>
              </a:xfrm>
              <a:prstGeom prst="rect">
                <a:avLst/>
              </a:prstGeom>
              <a:noFill/>
            </p:spPr>
            <p:txBody>
              <a:bodyPr wrap="none" rtlCol="0">
                <a:spAutoFit/>
              </a:bodyPr>
              <a:lstStyle/>
              <a:p>
                <a:r>
                  <a:rPr lang="en-US" altLang="zh-CN"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2</a:t>
                </a:r>
                <a:endParaRPr lang="zh-CN" altLang="en-US"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sp>
            <p:nvSpPr>
              <p:cNvPr id="65" name="TextBox 41"/>
              <p:cNvSpPr txBox="1"/>
              <p:nvPr/>
            </p:nvSpPr>
            <p:spPr>
              <a:xfrm>
                <a:off x="3449142" y="5292870"/>
                <a:ext cx="363321" cy="530914"/>
              </a:xfrm>
              <a:prstGeom prst="rect">
                <a:avLst/>
              </a:prstGeom>
              <a:noFill/>
            </p:spPr>
            <p:txBody>
              <a:bodyPr wrap="none" rtlCol="0">
                <a:spAutoFit/>
              </a:bodyPr>
              <a:lstStyle/>
              <a:p>
                <a:r>
                  <a:rPr lang="en-US" altLang="zh-CN"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rPr>
                  <a:t>3</a:t>
                </a:r>
                <a:endParaRPr lang="zh-CN" altLang="en-US" sz="4000" b="1" dirty="0">
                  <a:solidFill>
                    <a:schemeClr val="accent1"/>
                  </a:solidFill>
                  <a:effectLst>
                    <a:innerShdw blurRad="114300" dist="127000" dir="16200000">
                      <a:prstClr val="black">
                        <a:alpha val="30000"/>
                      </a:prstClr>
                    </a:innerShdw>
                  </a:effectLst>
                  <a:latin typeface="演示春风楷" panose="00000500000000000000" pitchFamily="2" charset="-122"/>
                  <a:ea typeface="演示春风楷" panose="00000500000000000000" pitchFamily="2" charset="-122"/>
                  <a:cs typeface="+mn-ea"/>
                  <a:sym typeface="Agency FB" panose="020B0503020202020204" pitchFamily="34" charset="0"/>
                </a:endParaRPr>
              </a:p>
            </p:txBody>
          </p:sp>
        </p:grpSp>
        <p:grpSp>
          <p:nvGrpSpPr>
            <p:cNvPr id="56" name="组合 55"/>
            <p:cNvGrpSpPr/>
            <p:nvPr/>
          </p:nvGrpSpPr>
          <p:grpSpPr>
            <a:xfrm>
              <a:off x="4203613" y="5188428"/>
              <a:ext cx="4498526" cy="614619"/>
              <a:chOff x="4203613" y="5188428"/>
              <a:chExt cx="4498526" cy="614619"/>
            </a:xfrm>
          </p:grpSpPr>
          <p:grpSp>
            <p:nvGrpSpPr>
              <p:cNvPr id="57" name="组合 56"/>
              <p:cNvGrpSpPr/>
              <p:nvPr/>
            </p:nvGrpSpPr>
            <p:grpSpPr>
              <a:xfrm>
                <a:off x="4203613" y="5294325"/>
                <a:ext cx="1736539" cy="508722"/>
                <a:chOff x="3192051" y="3400051"/>
                <a:chExt cx="1736539" cy="508722"/>
              </a:xfrm>
            </p:grpSpPr>
            <p:cxnSp>
              <p:nvCxnSpPr>
                <p:cNvPr id="59" name="直接连接符 58"/>
                <p:cNvCxnSpPr/>
                <p:nvPr/>
              </p:nvCxnSpPr>
              <p:spPr>
                <a:xfrm>
                  <a:off x="3309377" y="3906593"/>
                  <a:ext cx="1262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568550" y="3548733"/>
                  <a:ext cx="360040" cy="3600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TextBox 37"/>
                <p:cNvSpPr txBox="1"/>
                <p:nvPr/>
              </p:nvSpPr>
              <p:spPr>
                <a:xfrm>
                  <a:off x="3192051" y="3400051"/>
                  <a:ext cx="1497044" cy="438581"/>
                </a:xfrm>
                <a:prstGeom prst="rect">
                  <a:avLst/>
                </a:prstGeom>
                <a:noFill/>
              </p:spPr>
              <p:txBody>
                <a:bodyPr wrap="none" rtlCol="0">
                  <a:spAutoFit/>
                </a:bodyPr>
                <a:lstStyle/>
                <a:p>
                  <a:r>
                    <a:rPr lang="en-US" altLang="zh-CN" sz="3200" b="1" dirty="0">
                      <a:solidFill>
                        <a:schemeClr val="accent1"/>
                      </a:solidFill>
                      <a:effectLst>
                        <a:innerShdw blurRad="114300" dist="127000" dir="16200000">
                          <a:prstClr val="black">
                            <a:alpha val="30000"/>
                          </a:prstClr>
                        </a:innerShdw>
                      </a:effectLst>
                      <a:latin typeface="OPPOSans L" panose="00020600040101010101" pitchFamily="18" charset="-122"/>
                      <a:ea typeface="思源宋体 CN Heavy" panose="02020900000000000000" charset="-122"/>
                      <a:cs typeface="+mn-ea"/>
                      <a:sym typeface="Agency FB" panose="020B0503020202020204" pitchFamily="34" charset="0"/>
                    </a:rPr>
                    <a:t>LEVEL 1-3</a:t>
                  </a:r>
                </a:p>
              </p:txBody>
            </p:sp>
          </p:grpSp>
          <p:sp>
            <p:nvSpPr>
              <p:cNvPr id="58" name="矩形 18"/>
              <p:cNvSpPr>
                <a:spLocks noChangeArrowheads="1"/>
              </p:cNvSpPr>
              <p:nvPr/>
            </p:nvSpPr>
            <p:spPr bwMode="auto">
              <a:xfrm>
                <a:off x="5971111" y="5188428"/>
                <a:ext cx="2731028" cy="46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0000"/>
                  </a:lnSpc>
                </a:pPr>
                <a:r>
                  <a:rPr lang="zh-CN" altLang="en-US" sz="160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endPar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endParaRPr>
              </a:p>
            </p:txBody>
          </p:sp>
        </p:grpSp>
      </p:grpSp>
      <p:sp>
        <p:nvSpPr>
          <p:cNvPr id="75" name="矩形 18"/>
          <p:cNvSpPr>
            <a:spLocks noChangeArrowheads="1"/>
          </p:cNvSpPr>
          <p:nvPr/>
        </p:nvSpPr>
        <p:spPr bwMode="auto">
          <a:xfrm>
            <a:off x="7038504" y="3005442"/>
            <a:ext cx="3641370" cy="63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10000"/>
              </a:lnSpc>
            </a:pPr>
            <a:r>
              <a:rPr lang="zh-CN" altLang="en-US" sz="160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endPar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custDataLst>
              <p:tags r:id="Rb386739c0ad942eb"/>
            </p:custDataLst>
          </p:nvPr>
        </p:nvSpPr>
        <p:spPr>
          <a:xfrm>
            <a:off x="3618467" y="2694252"/>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第</a:t>
            </a:r>
          </a:p>
        </p:txBody>
      </p:sp>
      <p:sp>
        <p:nvSpPr>
          <p:cNvPr id="4" name="椭圆 3"/>
          <p:cNvSpPr/>
          <p:nvPr>
            <p:custDataLst>
              <p:tags r:id="R85ff5857623c43f0"/>
            </p:custDataLst>
          </p:nvPr>
        </p:nvSpPr>
        <p:spPr>
          <a:xfrm>
            <a:off x="4490144"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肆</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5" name="椭圆 4"/>
          <p:cNvSpPr/>
          <p:nvPr>
            <p:custDataLst>
              <p:tags r:id="R7cc30e223ff74ac0"/>
            </p:custDataLst>
          </p:nvPr>
        </p:nvSpPr>
        <p:spPr>
          <a:xfrm>
            <a:off x="5361821" y="2736103"/>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部</a:t>
            </a:r>
          </a:p>
        </p:txBody>
      </p:sp>
      <p:sp>
        <p:nvSpPr>
          <p:cNvPr id="6" name="椭圆 5"/>
          <p:cNvSpPr/>
          <p:nvPr>
            <p:custDataLst>
              <p:tags r:id="R977ddf5cd1474913"/>
            </p:custDataLst>
          </p:nvPr>
        </p:nvSpPr>
        <p:spPr>
          <a:xfrm>
            <a:off x="6233497"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份</a:t>
            </a:r>
          </a:p>
        </p:txBody>
      </p:sp>
      <p:sp>
        <p:nvSpPr>
          <p:cNvPr id="7" name="文本框 6"/>
          <p:cNvSpPr txBox="1"/>
          <p:nvPr/>
        </p:nvSpPr>
        <p:spPr>
          <a:xfrm>
            <a:off x="3373203" y="3364181"/>
            <a:ext cx="4632960" cy="768350"/>
          </a:xfrm>
          <a:prstGeom prst="rect">
            <a:avLst/>
          </a:prstGeom>
          <a:noFill/>
        </p:spPr>
        <p:txBody>
          <a:bodyPr wrap="square" rtlCol="0">
            <a:spAutoFit/>
          </a:bodyPr>
          <a:lstStyle/>
          <a:p>
            <a:r>
              <a:rPr lang="zh-CN" altLang="en-US" sz="4400" spc="600">
                <a:solidFill>
                  <a:schemeClr val="accent1">
                    <a:lumMod val="50000"/>
                  </a:schemeClr>
                </a:solidFill>
                <a:latin typeface="OPPOSans L" panose="00020600040101010101" pitchFamily="18" charset="-122"/>
                <a:ea typeface="思源宋体 CN Heavy" panose="02020900000000000000" charset="-122"/>
              </a:rPr>
              <a:t>明年工作计划</a:t>
            </a:r>
            <a:endParaRPr lang="zh-CN" altLang="en-US" sz="4400" spc="600" dirty="0">
              <a:solidFill>
                <a:schemeClr val="accent1">
                  <a:lumMod val="50000"/>
                </a:schemeClr>
              </a:solidFill>
              <a:latin typeface="OPPOSans L" panose="00020600040101010101" pitchFamily="18" charset="-122"/>
              <a:ea typeface="思源宋体 CN Heavy" panose="02020900000000000000" charset="-122"/>
            </a:endParaRPr>
          </a:p>
        </p:txBody>
      </p:sp>
      <p:sp>
        <p:nvSpPr>
          <p:cNvPr id="8" name="文本框 7"/>
          <p:cNvSpPr txBox="1"/>
          <p:nvPr>
            <p:custDataLst>
              <p:tags r:id="Rbb03fb6d3df84114"/>
            </p:custDataLst>
          </p:nvPr>
        </p:nvSpPr>
        <p:spPr>
          <a:xfrm>
            <a:off x="3618468" y="4282106"/>
            <a:ext cx="3168383" cy="368300"/>
          </a:xfrm>
          <a:prstGeom prst="rect">
            <a:avLst/>
          </a:prstGeom>
          <a:noFill/>
        </p:spPr>
        <p:txBody>
          <a:bodyPr wrap="square" rtlCol="0">
            <a:spAutoFit/>
          </a:bodyPr>
          <a:lstStyle>
            <a:defPPr>
              <a:defRPr lang="zh-CN"/>
            </a:defPPr>
            <a:lvl1pPr>
              <a:defRPr sz="2000" spc="600">
                <a:solidFill>
                  <a:schemeClr val="bg1"/>
                </a:solidFill>
                <a:latin typeface="VNI-HLThuphap" panose="00000400000000000000" pitchFamily="2" charset="0"/>
              </a:defRPr>
            </a:lvl1pPr>
          </a:lstStyle>
          <a:p>
            <a:r>
              <a:rPr lang="en-US" altLang="zh-CN" sz="1800" spc="300" dirty="0" err="1">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Ener</a:t>
            </a:r>
            <a:r>
              <a:rPr lang="en-US" altLang="zh-CN" sz="1800" spc="3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 Your Title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8" grpId="0"/>
    </p:bldLst>
  </p:timing>
</p:sld>
</file>

<file path=ppt/slides/slide16.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565dc66280734c24"/>
            </p:custDataLst>
          </p:nvPr>
        </p:nvSpPr>
        <p:spPr>
          <a:xfrm rot="2700000">
            <a:off x="9483208" y="1760189"/>
            <a:ext cx="1582058" cy="1582058"/>
          </a:xfrm>
          <a:prstGeom prst="rect">
            <a:avLst/>
          </a:prstGeom>
          <a:solidFill>
            <a:schemeClr val="accent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演示春风楷" panose="00000500000000000000" pitchFamily="2" charset="-122"/>
              <a:ea typeface="演示春风楷" panose="00000500000000000000" pitchFamily="2" charset="-122"/>
            </a:endParaRPr>
          </a:p>
        </p:txBody>
      </p:sp>
      <p:sp>
        <p:nvSpPr>
          <p:cNvPr id="3" name="矩形 2"/>
          <p:cNvSpPr/>
          <p:nvPr>
            <p:custDataLst>
              <p:tags r:id="R2e81c2ee27804cd6"/>
            </p:custDataLst>
          </p:nvPr>
        </p:nvSpPr>
        <p:spPr>
          <a:xfrm rot="2700000">
            <a:off x="6757611" y="1769086"/>
            <a:ext cx="1582058" cy="1582058"/>
          </a:xfrm>
          <a:prstGeom prst="rect">
            <a:avLst/>
          </a:prstGeom>
          <a:solidFill>
            <a:schemeClr val="accent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演示春风楷" panose="00000500000000000000" pitchFamily="2" charset="-122"/>
              <a:ea typeface="演示春风楷" panose="00000500000000000000" pitchFamily="2" charset="-122"/>
            </a:endParaRPr>
          </a:p>
        </p:txBody>
      </p:sp>
      <p:sp>
        <p:nvSpPr>
          <p:cNvPr id="4" name="矩形 3"/>
          <p:cNvSpPr/>
          <p:nvPr>
            <p:custDataLst>
              <p:tags r:id="R173fdfd29d494024"/>
            </p:custDataLst>
          </p:nvPr>
        </p:nvSpPr>
        <p:spPr>
          <a:xfrm rot="2700000">
            <a:off x="4042704" y="1760189"/>
            <a:ext cx="1582058" cy="1582058"/>
          </a:xfrm>
          <a:prstGeom prst="rect">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演示春风楷" panose="00000500000000000000" pitchFamily="2" charset="-122"/>
              <a:ea typeface="演示春风楷" panose="00000500000000000000" pitchFamily="2" charset="-122"/>
            </a:endParaRPr>
          </a:p>
        </p:txBody>
      </p:sp>
      <p:sp>
        <p:nvSpPr>
          <p:cNvPr id="5" name="矩形 4"/>
          <p:cNvSpPr/>
          <p:nvPr>
            <p:custDataLst>
              <p:tags r:id="R0b504bc66ee34077"/>
            </p:custDataLst>
          </p:nvPr>
        </p:nvSpPr>
        <p:spPr>
          <a:xfrm rot="2700000">
            <a:off x="1322300" y="1769086"/>
            <a:ext cx="1582058" cy="1582058"/>
          </a:xfrm>
          <a:prstGeom prst="rect">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演示春风楷" panose="00000500000000000000" pitchFamily="2" charset="-122"/>
              <a:ea typeface="演示春风楷" panose="00000500000000000000" pitchFamily="2" charset="-122"/>
            </a:endParaRPr>
          </a:p>
        </p:txBody>
      </p:sp>
      <p:sp>
        <p:nvSpPr>
          <p:cNvPr id="6" name="矩形 5"/>
          <p:cNvSpPr/>
          <p:nvPr>
            <p:custDataLst>
              <p:tags r:id="R8d5725f4b0d14729"/>
            </p:custDataLst>
          </p:nvPr>
        </p:nvSpPr>
        <p:spPr>
          <a:xfrm rot="18900000">
            <a:off x="3183317" y="2272745"/>
            <a:ext cx="580529" cy="580529"/>
          </a:xfrm>
          <a:prstGeom prst="rect">
            <a:avLst/>
          </a:prstGeom>
          <a:noFill/>
          <a:ln w="12700">
            <a:solidFill>
              <a:schemeClr val="dk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演示春风楷" panose="00000500000000000000" pitchFamily="2" charset="-122"/>
              <a:ea typeface="演示春风楷" panose="00000500000000000000" pitchFamily="2" charset="-122"/>
            </a:endParaRPr>
          </a:p>
        </p:txBody>
      </p:sp>
      <p:sp>
        <p:nvSpPr>
          <p:cNvPr id="7" name="矩形 6"/>
          <p:cNvSpPr/>
          <p:nvPr>
            <p:custDataLst>
              <p:tags r:id="Rc37eee19c5824ed6"/>
            </p:custDataLst>
          </p:nvPr>
        </p:nvSpPr>
        <p:spPr>
          <a:xfrm rot="18900000">
            <a:off x="5903620" y="2272745"/>
            <a:ext cx="580529" cy="580529"/>
          </a:xfrm>
          <a:prstGeom prst="rect">
            <a:avLst/>
          </a:prstGeom>
          <a:noFill/>
          <a:ln w="12700">
            <a:solidFill>
              <a:schemeClr val="dk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演示春风楷" panose="00000500000000000000" pitchFamily="2" charset="-122"/>
              <a:ea typeface="演示春风楷" panose="00000500000000000000" pitchFamily="2" charset="-122"/>
            </a:endParaRPr>
          </a:p>
        </p:txBody>
      </p:sp>
      <p:sp>
        <p:nvSpPr>
          <p:cNvPr id="8" name="矩形 7"/>
          <p:cNvSpPr/>
          <p:nvPr>
            <p:custDataLst>
              <p:tags r:id="R5f29297c910f4f5b"/>
            </p:custDataLst>
          </p:nvPr>
        </p:nvSpPr>
        <p:spPr>
          <a:xfrm rot="18900000">
            <a:off x="8623923" y="2272745"/>
            <a:ext cx="580529" cy="580529"/>
          </a:xfrm>
          <a:prstGeom prst="rect">
            <a:avLst/>
          </a:prstGeom>
          <a:noFill/>
          <a:ln w="12700">
            <a:solidFill>
              <a:schemeClr val="dk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演示春风楷" panose="00000500000000000000" pitchFamily="2" charset="-122"/>
              <a:ea typeface="演示春风楷" panose="00000500000000000000" pitchFamily="2" charset="-122"/>
            </a:endParaRPr>
          </a:p>
        </p:txBody>
      </p:sp>
      <p:sp>
        <p:nvSpPr>
          <p:cNvPr id="9" name="矩形 8"/>
          <p:cNvSpPr/>
          <p:nvPr>
            <p:custDataLst>
              <p:tags r:id="R7e2d35deb1a84119"/>
            </p:custDataLst>
          </p:nvPr>
        </p:nvSpPr>
        <p:spPr>
          <a:xfrm>
            <a:off x="978359" y="3865664"/>
            <a:ext cx="2031325" cy="426655"/>
          </a:xfrm>
          <a:prstGeom prst="rect">
            <a:avLst/>
          </a:prstGeom>
        </p:spPr>
        <p:txBody>
          <a:bodyPr wrap="none">
            <a:spAutoFit/>
          </a:bodyPr>
          <a:lstStyle/>
          <a:p>
            <a:pPr lvl="0">
              <a:lnSpc>
                <a:spcPct val="130000"/>
              </a:lnSpc>
            </a:pPr>
            <a:r>
              <a:rPr lang="zh-CN" altLang="en-US" b="1" dirty="0">
                <a:solidFill>
                  <a:schemeClr val="accent1">
                    <a:lumMod val="50000"/>
                  </a:schemeClr>
                </a:solidFill>
                <a:latin typeface="OPPOSans L" panose="00020600040101010101" pitchFamily="18" charset="-122"/>
                <a:ea typeface="思源宋体 CN Heavy" panose="02020900000000000000" charset="-122"/>
              </a:rPr>
              <a:t>点击此处添加标题</a:t>
            </a:r>
          </a:p>
        </p:txBody>
      </p:sp>
      <p:sp>
        <p:nvSpPr>
          <p:cNvPr id="10" name="矩形 9"/>
          <p:cNvSpPr/>
          <p:nvPr>
            <p:custDataLst>
              <p:tags r:id="R1b640f501f244663"/>
            </p:custDataLst>
          </p:nvPr>
        </p:nvSpPr>
        <p:spPr>
          <a:xfrm>
            <a:off x="3704157" y="3865664"/>
            <a:ext cx="2031325" cy="426655"/>
          </a:xfrm>
          <a:prstGeom prst="rect">
            <a:avLst/>
          </a:prstGeom>
        </p:spPr>
        <p:txBody>
          <a:bodyPr wrap="none">
            <a:spAutoFit/>
          </a:bodyPr>
          <a:lstStyle/>
          <a:p>
            <a:pPr lvl="0">
              <a:lnSpc>
                <a:spcPct val="130000"/>
              </a:lnSpc>
            </a:pPr>
            <a:r>
              <a:rPr lang="zh-CN" altLang="en-US" b="1" dirty="0">
                <a:solidFill>
                  <a:schemeClr val="accent2">
                    <a:lumMod val="50000"/>
                  </a:schemeClr>
                </a:solidFill>
                <a:latin typeface="OPPOSans L" panose="00020600040101010101" pitchFamily="18" charset="-122"/>
                <a:ea typeface="思源宋体 CN Heavy" panose="02020900000000000000" charset="-122"/>
              </a:rPr>
              <a:t>点击此处添加标题</a:t>
            </a:r>
          </a:p>
        </p:txBody>
      </p:sp>
      <p:sp>
        <p:nvSpPr>
          <p:cNvPr id="11" name="矩形 10"/>
          <p:cNvSpPr/>
          <p:nvPr>
            <p:custDataLst>
              <p:tags r:id="Rda23f32d00f54749"/>
            </p:custDataLst>
          </p:nvPr>
        </p:nvSpPr>
        <p:spPr>
          <a:xfrm>
            <a:off x="6429956" y="3865664"/>
            <a:ext cx="2031325" cy="426655"/>
          </a:xfrm>
          <a:prstGeom prst="rect">
            <a:avLst/>
          </a:prstGeom>
        </p:spPr>
        <p:txBody>
          <a:bodyPr wrap="none">
            <a:spAutoFit/>
          </a:bodyPr>
          <a:lstStyle/>
          <a:p>
            <a:pPr lvl="0">
              <a:lnSpc>
                <a:spcPct val="130000"/>
              </a:lnSpc>
            </a:pPr>
            <a:r>
              <a:rPr lang="zh-CN" altLang="en-US" b="1" dirty="0">
                <a:solidFill>
                  <a:schemeClr val="accent3">
                    <a:lumMod val="25000"/>
                  </a:schemeClr>
                </a:solidFill>
                <a:latin typeface="OPPOSans L" panose="00020600040101010101" pitchFamily="18" charset="-122"/>
                <a:ea typeface="思源宋体 CN Heavy" panose="02020900000000000000" charset="-122"/>
              </a:rPr>
              <a:t>点击此处添加标题</a:t>
            </a:r>
          </a:p>
        </p:txBody>
      </p:sp>
      <p:sp>
        <p:nvSpPr>
          <p:cNvPr id="12" name="矩形 11"/>
          <p:cNvSpPr/>
          <p:nvPr>
            <p:custDataLst>
              <p:tags r:id="R1477dcd6c7ca4e31"/>
            </p:custDataLst>
          </p:nvPr>
        </p:nvSpPr>
        <p:spPr>
          <a:xfrm>
            <a:off x="9155753" y="3865664"/>
            <a:ext cx="2031325" cy="426655"/>
          </a:xfrm>
          <a:prstGeom prst="rect">
            <a:avLst/>
          </a:prstGeom>
        </p:spPr>
        <p:txBody>
          <a:bodyPr wrap="none">
            <a:spAutoFit/>
          </a:bodyPr>
          <a:lstStyle/>
          <a:p>
            <a:pPr lvl="0">
              <a:lnSpc>
                <a:spcPct val="130000"/>
              </a:lnSpc>
            </a:pPr>
            <a:r>
              <a:rPr lang="zh-CN" altLang="en-US" b="1" dirty="0">
                <a:solidFill>
                  <a:schemeClr val="accent4">
                    <a:lumMod val="25000"/>
                  </a:schemeClr>
                </a:solidFill>
                <a:latin typeface="OPPOSans L" panose="00020600040101010101" pitchFamily="18" charset="-122"/>
                <a:ea typeface="思源宋体 CN Heavy" panose="02020900000000000000" charset="-122"/>
              </a:rPr>
              <a:t>点击此处添加标题</a:t>
            </a:r>
          </a:p>
        </p:txBody>
      </p:sp>
      <p:sp>
        <p:nvSpPr>
          <p:cNvPr id="13" name="文本框 12"/>
          <p:cNvSpPr txBox="1"/>
          <p:nvPr>
            <p:custDataLst>
              <p:tags r:id="R4af700b4ade24f84"/>
            </p:custDataLst>
          </p:nvPr>
        </p:nvSpPr>
        <p:spPr bwMode="auto">
          <a:xfrm>
            <a:off x="918210" y="4513580"/>
            <a:ext cx="2463165" cy="929640"/>
          </a:xfrm>
          <a:prstGeom prst="rect">
            <a:avLst/>
          </a:prstGeom>
          <a:noFill/>
        </p:spPr>
        <p:txBody>
          <a:bodyPr wrap="square">
            <a:spAutoFit/>
          </a:bodyPr>
          <a:lstStyle/>
          <a:p>
            <a:pPr>
              <a:lnSpc>
                <a:spcPct val="130000"/>
              </a:lnSpc>
              <a:defRPr/>
            </a:pPr>
            <a:r>
              <a:rPr lang="zh-CN" altLang="en-US" sz="1400" dirty="0">
                <a:solidFill>
                  <a:schemeClr val="dk1"/>
                </a:solidFill>
                <a:latin typeface="OPPOSans L" panose="00020600040101010101" pitchFamily="18" charset="-122"/>
                <a:ea typeface="思源宋体 CN Heavy" panose="02020900000000000000" charset="-122"/>
              </a:rPr>
              <a:t>添加标题此处添加标题此处添加标题此处添加标题此处添加标题此处添加标题</a:t>
            </a:r>
            <a:r>
              <a:rPr lang="zh-CN" altLang="en-US" sz="1400" dirty="0">
                <a:solidFill>
                  <a:schemeClr val="dk1"/>
                </a:solidFill>
                <a:latin typeface="OPPOSans L" panose="00020600040101010101" pitchFamily="18" charset="-122"/>
                <a:ea typeface="思源宋体 CN Heavy" panose="02020900000000000000" charset="-122"/>
                <a:sym typeface="+mn-ea"/>
              </a:rPr>
              <a:t>此处</a:t>
            </a:r>
            <a:endParaRPr lang="zh-CN" altLang="en-US" sz="1400" dirty="0">
              <a:solidFill>
                <a:schemeClr val="dk1"/>
              </a:solidFill>
              <a:latin typeface="OPPOSans L" panose="00020600040101010101" pitchFamily="18" charset="-122"/>
              <a:ea typeface="思源宋体 CN Heavy" panose="02020900000000000000" charset="-122"/>
            </a:endParaRPr>
          </a:p>
        </p:txBody>
      </p:sp>
      <p:sp>
        <p:nvSpPr>
          <p:cNvPr id="14" name="文本框 13"/>
          <p:cNvSpPr txBox="1"/>
          <p:nvPr>
            <p:custDataLst>
              <p:tags r:id="R9920f04912494d31"/>
            </p:custDataLst>
          </p:nvPr>
        </p:nvSpPr>
        <p:spPr bwMode="auto">
          <a:xfrm>
            <a:off x="3600450" y="4513580"/>
            <a:ext cx="2352040" cy="929640"/>
          </a:xfrm>
          <a:prstGeom prst="rect">
            <a:avLst/>
          </a:prstGeom>
          <a:noFill/>
        </p:spPr>
        <p:txBody>
          <a:bodyPr wrap="square">
            <a:spAutoFit/>
          </a:bodyPr>
          <a:lstStyle/>
          <a:p>
            <a:pPr>
              <a:lnSpc>
                <a:spcPct val="130000"/>
              </a:lnSpc>
              <a:defRPr/>
            </a:pPr>
            <a:r>
              <a:rPr lang="zh-CN" altLang="en-US" sz="1400" dirty="0">
                <a:solidFill>
                  <a:schemeClr val="dk1"/>
                </a:solidFill>
                <a:latin typeface="OPPOSans L" panose="00020600040101010101" pitchFamily="18" charset="-122"/>
                <a:ea typeface="思源宋体 CN Heavy" panose="02020900000000000000" charset="-122"/>
              </a:rPr>
              <a:t>添加标题此处添加标题此处添加标题此处添加标题此处添加标题此处添加标题</a:t>
            </a:r>
            <a:r>
              <a:rPr lang="zh-CN" altLang="en-US" sz="1400" dirty="0">
                <a:solidFill>
                  <a:schemeClr val="dk1"/>
                </a:solidFill>
                <a:latin typeface="OPPOSans L" panose="00020600040101010101" pitchFamily="18" charset="-122"/>
                <a:ea typeface="思源宋体 CN Heavy" panose="02020900000000000000" charset="-122"/>
                <a:sym typeface="+mn-ea"/>
              </a:rPr>
              <a:t>此处</a:t>
            </a:r>
            <a:endParaRPr lang="zh-CN" altLang="en-US" sz="1400" dirty="0">
              <a:solidFill>
                <a:schemeClr val="dk1"/>
              </a:solidFill>
              <a:latin typeface="OPPOSans L" panose="00020600040101010101" pitchFamily="18" charset="-122"/>
              <a:ea typeface="思源宋体 CN Heavy" panose="02020900000000000000" charset="-122"/>
            </a:endParaRPr>
          </a:p>
        </p:txBody>
      </p:sp>
      <p:sp>
        <p:nvSpPr>
          <p:cNvPr id="15" name="文本框 14"/>
          <p:cNvSpPr txBox="1"/>
          <p:nvPr>
            <p:custDataLst>
              <p:tags r:id="R9b740cbc3c1147e9"/>
            </p:custDataLst>
          </p:nvPr>
        </p:nvSpPr>
        <p:spPr bwMode="auto">
          <a:xfrm>
            <a:off x="6377940" y="4513580"/>
            <a:ext cx="2490470" cy="929640"/>
          </a:xfrm>
          <a:prstGeom prst="rect">
            <a:avLst/>
          </a:prstGeom>
          <a:noFill/>
        </p:spPr>
        <p:txBody>
          <a:bodyPr wrap="square">
            <a:spAutoFit/>
          </a:bodyPr>
          <a:lstStyle/>
          <a:p>
            <a:pPr>
              <a:lnSpc>
                <a:spcPct val="130000"/>
              </a:lnSpc>
              <a:defRPr/>
            </a:pPr>
            <a:r>
              <a:rPr lang="zh-CN" altLang="en-US" sz="1400" dirty="0">
                <a:solidFill>
                  <a:schemeClr val="dk1"/>
                </a:solidFill>
                <a:latin typeface="OPPOSans L" panose="00020600040101010101" pitchFamily="18" charset="-122"/>
                <a:ea typeface="思源宋体 CN Heavy" panose="02020900000000000000" charset="-122"/>
              </a:rPr>
              <a:t>添加标题此处添加标题此处添加标题此处添加标题此处添加标题此处添加标题</a:t>
            </a:r>
            <a:r>
              <a:rPr lang="zh-CN" altLang="en-US" sz="1400" dirty="0">
                <a:solidFill>
                  <a:schemeClr val="dk1"/>
                </a:solidFill>
                <a:latin typeface="OPPOSans L" panose="00020600040101010101" pitchFamily="18" charset="-122"/>
                <a:ea typeface="思源宋体 CN Heavy" panose="02020900000000000000" charset="-122"/>
                <a:sym typeface="+mn-ea"/>
              </a:rPr>
              <a:t>此处</a:t>
            </a:r>
            <a:endParaRPr lang="zh-CN" altLang="en-US" sz="1400" dirty="0">
              <a:solidFill>
                <a:schemeClr val="dk1"/>
              </a:solidFill>
              <a:latin typeface="OPPOSans L" panose="00020600040101010101" pitchFamily="18" charset="-122"/>
              <a:ea typeface="思源宋体 CN Heavy" panose="02020900000000000000" charset="-122"/>
            </a:endParaRPr>
          </a:p>
        </p:txBody>
      </p:sp>
      <p:sp>
        <p:nvSpPr>
          <p:cNvPr id="16" name="文本框 15"/>
          <p:cNvSpPr txBox="1"/>
          <p:nvPr>
            <p:custDataLst>
              <p:tags r:id="R240b05b0bc8c407f"/>
            </p:custDataLst>
          </p:nvPr>
        </p:nvSpPr>
        <p:spPr bwMode="auto">
          <a:xfrm>
            <a:off x="9103995" y="4513580"/>
            <a:ext cx="2432050" cy="929640"/>
          </a:xfrm>
          <a:prstGeom prst="rect">
            <a:avLst/>
          </a:prstGeom>
          <a:noFill/>
        </p:spPr>
        <p:txBody>
          <a:bodyPr wrap="square">
            <a:spAutoFit/>
          </a:bodyPr>
          <a:lstStyle/>
          <a:p>
            <a:pPr>
              <a:lnSpc>
                <a:spcPct val="130000"/>
              </a:lnSpc>
              <a:defRPr/>
            </a:pPr>
            <a:r>
              <a:rPr lang="zh-CN" altLang="en-US" sz="1400" dirty="0">
                <a:solidFill>
                  <a:schemeClr val="dk1"/>
                </a:solidFill>
                <a:latin typeface="OPPOSans L" panose="00020600040101010101" pitchFamily="18" charset="-122"/>
                <a:ea typeface="思源宋体 CN Heavy" panose="02020900000000000000" charset="-122"/>
              </a:rPr>
              <a:t>添加标题此处添加标题此处添加标题此处添加标题此处添加标题此处添加标题</a:t>
            </a:r>
            <a:r>
              <a:rPr lang="zh-CN" altLang="en-US" sz="1400" dirty="0">
                <a:solidFill>
                  <a:schemeClr val="dk1"/>
                </a:solidFill>
                <a:latin typeface="OPPOSans L" panose="00020600040101010101" pitchFamily="18" charset="-122"/>
                <a:ea typeface="思源宋体 CN Heavy" panose="02020900000000000000" charset="-122"/>
                <a:sym typeface="+mn-ea"/>
              </a:rPr>
              <a:t>此处</a:t>
            </a:r>
            <a:endParaRPr lang="zh-CN" altLang="en-US" sz="1400" dirty="0">
              <a:solidFill>
                <a:schemeClr val="dk1"/>
              </a:solidFill>
              <a:latin typeface="OPPOSans L" panose="00020600040101010101" pitchFamily="18" charset="-122"/>
              <a:ea typeface="思源宋体 CN Heavy" panose="02020900000000000000" charset="-122"/>
            </a:endParaRPr>
          </a:p>
        </p:txBody>
      </p:sp>
      <p:sp>
        <p:nvSpPr>
          <p:cNvPr id="17" name="文本框 16"/>
          <p:cNvSpPr txBox="1"/>
          <p:nvPr>
            <p:custDataLst>
              <p:tags r:id="R8a11ae2ffb2c4bcb"/>
            </p:custDataLst>
          </p:nvPr>
        </p:nvSpPr>
        <p:spPr>
          <a:xfrm>
            <a:off x="1680470" y="1898395"/>
            <a:ext cx="870790" cy="1322070"/>
          </a:xfrm>
          <a:prstGeom prst="rect">
            <a:avLst/>
          </a:prstGeom>
          <a:noFill/>
        </p:spPr>
        <p:txBody>
          <a:bodyPr wrap="square" rtlCol="0">
            <a:spAutoFit/>
          </a:bodyPr>
          <a:lstStyle/>
          <a:p>
            <a:pPr algn="ctr"/>
            <a:r>
              <a:rPr lang="en-US" altLang="zh-CN" sz="8000" dirty="0">
                <a:solidFill>
                  <a:schemeClr val="dk1">
                    <a:lumMod val="85000"/>
                    <a:lumOff val="15000"/>
                  </a:schemeClr>
                </a:solidFill>
                <a:effectLst>
                  <a:outerShdw blurRad="38100" dist="38100" dir="2700000" algn="tl">
                    <a:srgbClr val="000000">
                      <a:alpha val="43137"/>
                    </a:srgbClr>
                  </a:outerShdw>
                </a:effectLst>
                <a:latin typeface="OPPOSans L" panose="00020600040101010101" pitchFamily="18" charset="-122"/>
                <a:ea typeface="思源宋体 CN Heavy" panose="02020900000000000000" charset="-122"/>
              </a:rPr>
              <a:t>S</a:t>
            </a:r>
          </a:p>
        </p:txBody>
      </p:sp>
      <p:sp>
        <p:nvSpPr>
          <p:cNvPr id="18" name="文本框 17"/>
          <p:cNvSpPr txBox="1"/>
          <p:nvPr>
            <p:custDataLst>
              <p:tags r:id="R9730c40114934d2e"/>
            </p:custDataLst>
          </p:nvPr>
        </p:nvSpPr>
        <p:spPr>
          <a:xfrm>
            <a:off x="4372307" y="1964926"/>
            <a:ext cx="870790" cy="1322070"/>
          </a:xfrm>
          <a:prstGeom prst="rect">
            <a:avLst/>
          </a:prstGeom>
          <a:noFill/>
        </p:spPr>
        <p:txBody>
          <a:bodyPr wrap="square" rtlCol="0">
            <a:spAutoFit/>
          </a:bodyPr>
          <a:lstStyle/>
          <a:p>
            <a:pPr algn="ctr"/>
            <a:r>
              <a:rPr lang="en-US" altLang="zh-CN" sz="8000" dirty="0">
                <a:solidFill>
                  <a:schemeClr val="lt1"/>
                </a:solidFill>
                <a:effectLst>
                  <a:outerShdw blurRad="38100" dist="38100" dir="2700000" algn="tl">
                    <a:srgbClr val="000000">
                      <a:alpha val="43137"/>
                    </a:srgbClr>
                  </a:outerShdw>
                </a:effectLst>
                <a:latin typeface="OPPOSans L" panose="00020600040101010101" pitchFamily="18" charset="-122"/>
                <a:ea typeface="思源宋体 CN Heavy" panose="02020900000000000000" charset="-122"/>
              </a:rPr>
              <a:t>W</a:t>
            </a:r>
          </a:p>
        </p:txBody>
      </p:sp>
      <p:sp>
        <p:nvSpPr>
          <p:cNvPr id="19" name="文本框 18"/>
          <p:cNvSpPr txBox="1"/>
          <p:nvPr>
            <p:custDataLst>
              <p:tags r:id="R1e7a0765be4247dc"/>
            </p:custDataLst>
          </p:nvPr>
        </p:nvSpPr>
        <p:spPr>
          <a:xfrm>
            <a:off x="7081920" y="1884045"/>
            <a:ext cx="870790" cy="1322070"/>
          </a:xfrm>
          <a:prstGeom prst="rect">
            <a:avLst/>
          </a:prstGeom>
          <a:noFill/>
        </p:spPr>
        <p:txBody>
          <a:bodyPr wrap="square" rtlCol="0">
            <a:spAutoFit/>
          </a:bodyPr>
          <a:lstStyle/>
          <a:p>
            <a:pPr algn="ctr"/>
            <a:r>
              <a:rPr lang="en-US" altLang="zh-CN" sz="8000" dirty="0">
                <a:solidFill>
                  <a:schemeClr val="dk1">
                    <a:lumMod val="85000"/>
                    <a:lumOff val="15000"/>
                  </a:schemeClr>
                </a:solidFill>
                <a:effectLst>
                  <a:outerShdw blurRad="38100" dist="38100" dir="2700000" algn="tl">
                    <a:srgbClr val="000000">
                      <a:alpha val="43137"/>
                    </a:srgbClr>
                  </a:outerShdw>
                </a:effectLst>
                <a:latin typeface="OPPOSans L" panose="00020600040101010101" pitchFamily="18" charset="-122"/>
                <a:ea typeface="思源宋体 CN Heavy" panose="02020900000000000000" charset="-122"/>
              </a:rPr>
              <a:t>Q</a:t>
            </a:r>
          </a:p>
        </p:txBody>
      </p:sp>
      <p:sp>
        <p:nvSpPr>
          <p:cNvPr id="20" name="文本框 19"/>
          <p:cNvSpPr txBox="1"/>
          <p:nvPr>
            <p:custDataLst>
              <p:tags r:id="R782c062c64a84ca9"/>
            </p:custDataLst>
          </p:nvPr>
        </p:nvSpPr>
        <p:spPr>
          <a:xfrm>
            <a:off x="9812913" y="1898395"/>
            <a:ext cx="870790" cy="1322070"/>
          </a:xfrm>
          <a:prstGeom prst="rect">
            <a:avLst/>
          </a:prstGeom>
          <a:noFill/>
        </p:spPr>
        <p:txBody>
          <a:bodyPr wrap="square" rtlCol="0">
            <a:spAutoFit/>
          </a:bodyPr>
          <a:lstStyle/>
          <a:p>
            <a:pPr algn="ctr"/>
            <a:r>
              <a:rPr lang="en-US" altLang="zh-CN" sz="8000" dirty="0">
                <a:solidFill>
                  <a:schemeClr val="dk1">
                    <a:lumMod val="85000"/>
                    <a:lumOff val="15000"/>
                  </a:schemeClr>
                </a:solidFill>
                <a:effectLst>
                  <a:outerShdw blurRad="38100" dist="38100" dir="2700000" algn="tl">
                    <a:srgbClr val="000000">
                      <a:alpha val="43137"/>
                    </a:srgbClr>
                  </a:outerShdw>
                </a:effectLst>
                <a:latin typeface="OPPOSans L" panose="00020600040101010101" pitchFamily="18" charset="-122"/>
                <a:ea typeface="思源宋体 CN Heavy" panose="02020900000000000000" charset="-122"/>
              </a:rPr>
              <a:t>T</a:t>
            </a:r>
          </a:p>
        </p:txBody>
      </p:sp>
      <p:sp>
        <p:nvSpPr>
          <p:cNvPr id="21" name="矩形 20"/>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2" name="图片 21"/>
          <p:cNvPicPr>
            <a:picLocks noChangeAspect="1"/>
          </p:cNvPicPr>
          <p:nvPr/>
        </p:nvPicPr>
        <p:blipFill>
          <a:blip r:embed="R86cef7c1c8924370"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 calcmode="lin" valueType="num">
                                      <p:cBhvr>
                                        <p:cTn id="23" dur="500" fill="hold"/>
                                        <p:tgtEl>
                                          <p:spTgt spid="3"/>
                                        </p:tgtEl>
                                        <p:attrNameLst>
                                          <p:attrName>style.rotation</p:attrName>
                                        </p:attrNameLst>
                                      </p:cBhvr>
                                      <p:tavLst>
                                        <p:tav tm="0">
                                          <p:val>
                                            <p:fltVal val="360"/>
                                          </p:val>
                                        </p:tav>
                                        <p:tav tm="100000">
                                          <p:val>
                                            <p:fltVal val="0"/>
                                          </p:val>
                                        </p:tav>
                                      </p:tavLst>
                                    </p:anim>
                                    <p:animEffect transition="in" filter="fade">
                                      <p:cBhvr>
                                        <p:cTn id="24" dur="500"/>
                                        <p:tgtEl>
                                          <p:spTgt spid="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 calcmode="lin" valueType="num">
                                      <p:cBhvr>
                                        <p:cTn id="30" dur="500" fill="hold"/>
                                        <p:tgtEl>
                                          <p:spTgt spid="2"/>
                                        </p:tgtEl>
                                        <p:attrNameLst>
                                          <p:attrName>style.rotation</p:attrName>
                                        </p:attrNameLst>
                                      </p:cBhvr>
                                      <p:tavLst>
                                        <p:tav tm="0">
                                          <p:val>
                                            <p:fltVal val="360"/>
                                          </p:val>
                                        </p:tav>
                                        <p:tav tm="100000">
                                          <p:val>
                                            <p:fltVal val="0"/>
                                          </p:val>
                                        </p:tav>
                                      </p:tavLst>
                                    </p:anim>
                                    <p:animEffect transition="in" filter="fade">
                                      <p:cBhvr>
                                        <p:cTn id="31" dur="500"/>
                                        <p:tgtEl>
                                          <p:spTgt spid="2"/>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 calcmode="lin" valueType="num">
                                      <p:cBhvr>
                                        <p:cTn id="36" dur="500" fill="hold"/>
                                        <p:tgtEl>
                                          <p:spTgt spid="6"/>
                                        </p:tgtEl>
                                        <p:attrNameLst>
                                          <p:attrName>style.rotation</p:attrName>
                                        </p:attrNameLst>
                                      </p:cBhvr>
                                      <p:tavLst>
                                        <p:tav tm="0">
                                          <p:val>
                                            <p:fltVal val="360"/>
                                          </p:val>
                                        </p:tav>
                                        <p:tav tm="100000">
                                          <p:val>
                                            <p:fltVal val="0"/>
                                          </p:val>
                                        </p:tav>
                                      </p:tavLst>
                                    </p:anim>
                                    <p:animEffect transition="in" filter="fade">
                                      <p:cBhvr>
                                        <p:cTn id="37" dur="500"/>
                                        <p:tgtEl>
                                          <p:spTgt spid="6"/>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 calcmode="lin" valueType="num">
                                      <p:cBhvr>
                                        <p:cTn id="42" dur="500" fill="hold"/>
                                        <p:tgtEl>
                                          <p:spTgt spid="7"/>
                                        </p:tgtEl>
                                        <p:attrNameLst>
                                          <p:attrName>style.rotation</p:attrName>
                                        </p:attrNameLst>
                                      </p:cBhvr>
                                      <p:tavLst>
                                        <p:tav tm="0">
                                          <p:val>
                                            <p:fltVal val="360"/>
                                          </p:val>
                                        </p:tav>
                                        <p:tav tm="100000">
                                          <p:val>
                                            <p:fltVal val="0"/>
                                          </p:val>
                                        </p:tav>
                                      </p:tavLst>
                                    </p:anim>
                                    <p:animEffect transition="in" filter="fade">
                                      <p:cBhvr>
                                        <p:cTn id="43" dur="500"/>
                                        <p:tgtEl>
                                          <p:spTgt spid="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childTnLst>
                          </p:cTn>
                        </p:par>
                        <p:par>
                          <p:cTn id="50" fill="hold">
                            <p:stCondLst>
                              <p:cond delay="2000"/>
                            </p:stCondLst>
                            <p:childTnLst>
                              <p:par>
                                <p:cTn id="51" presetID="19" presetClass="entr" presetSubtype="1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750" fill="hold"/>
                                        <p:tgtEl>
                                          <p:spTgt spid="17"/>
                                        </p:tgtEl>
                                        <p:attrNameLst>
                                          <p:attrName>ppt_w</p:attrName>
                                        </p:attrNameLst>
                                      </p:cBhvr>
                                      <p:tavLst>
                                        <p:tav tm="0" fmla="#ppt_w*sin(2.5*pi*$)">
                                          <p:val>
                                            <p:fltVal val="0"/>
                                          </p:val>
                                        </p:tav>
                                        <p:tav tm="100000">
                                          <p:val>
                                            <p:fltVal val="1"/>
                                          </p:val>
                                        </p:tav>
                                      </p:tavLst>
                                    </p:anim>
                                    <p:anim calcmode="lin" valueType="num">
                                      <p:cBhvr>
                                        <p:cTn id="54" dur="750" fill="hold"/>
                                        <p:tgtEl>
                                          <p:spTgt spid="17"/>
                                        </p:tgtEl>
                                        <p:attrNameLst>
                                          <p:attrName>ppt_h</p:attrName>
                                        </p:attrNameLst>
                                      </p:cBhvr>
                                      <p:tavLst>
                                        <p:tav tm="0">
                                          <p:val>
                                            <p:strVal val="#ppt_h"/>
                                          </p:val>
                                        </p:tav>
                                        <p:tav tm="100000">
                                          <p:val>
                                            <p:strVal val="#ppt_h"/>
                                          </p:val>
                                        </p:tav>
                                      </p:tavLst>
                                    </p:anim>
                                  </p:childTnLst>
                                </p:cTn>
                              </p:par>
                              <p:par>
                                <p:cTn id="55" presetID="19" presetClass="entr" presetSubtype="10" fill="hold" grpId="0" nodeType="withEffect">
                                  <p:stCondLst>
                                    <p:cond delay="250"/>
                                  </p:stCondLst>
                                  <p:childTnLst>
                                    <p:set>
                                      <p:cBhvr>
                                        <p:cTn id="56" dur="1" fill="hold">
                                          <p:stCondLst>
                                            <p:cond delay="0"/>
                                          </p:stCondLst>
                                        </p:cTn>
                                        <p:tgtEl>
                                          <p:spTgt spid="18"/>
                                        </p:tgtEl>
                                        <p:attrNameLst>
                                          <p:attrName>style.visibility</p:attrName>
                                        </p:attrNameLst>
                                      </p:cBhvr>
                                      <p:to>
                                        <p:strVal val="visible"/>
                                      </p:to>
                                    </p:set>
                                    <p:anim calcmode="lin" valueType="num">
                                      <p:cBhvr>
                                        <p:cTn id="57" dur="750" fill="hold"/>
                                        <p:tgtEl>
                                          <p:spTgt spid="18"/>
                                        </p:tgtEl>
                                        <p:attrNameLst>
                                          <p:attrName>ppt_w</p:attrName>
                                        </p:attrNameLst>
                                      </p:cBhvr>
                                      <p:tavLst>
                                        <p:tav tm="0" fmla="#ppt_w*sin(2.5*pi*$)">
                                          <p:val>
                                            <p:fltVal val="0"/>
                                          </p:val>
                                        </p:tav>
                                        <p:tav tm="100000">
                                          <p:val>
                                            <p:fltVal val="1"/>
                                          </p:val>
                                        </p:tav>
                                      </p:tavLst>
                                    </p:anim>
                                    <p:anim calcmode="lin" valueType="num">
                                      <p:cBhvr>
                                        <p:cTn id="58" dur="750" fill="hold"/>
                                        <p:tgtEl>
                                          <p:spTgt spid="18"/>
                                        </p:tgtEl>
                                        <p:attrNameLst>
                                          <p:attrName>ppt_h</p:attrName>
                                        </p:attrNameLst>
                                      </p:cBhvr>
                                      <p:tavLst>
                                        <p:tav tm="0">
                                          <p:val>
                                            <p:strVal val="#ppt_h"/>
                                          </p:val>
                                        </p:tav>
                                        <p:tav tm="100000">
                                          <p:val>
                                            <p:strVal val="#ppt_h"/>
                                          </p:val>
                                        </p:tav>
                                      </p:tavLst>
                                    </p:anim>
                                  </p:childTnLst>
                                </p:cTn>
                              </p:par>
                              <p:par>
                                <p:cTn id="59" presetID="19" presetClass="entr" presetSubtype="10" fill="hold" grpId="0"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750" fill="hold"/>
                                        <p:tgtEl>
                                          <p:spTgt spid="19"/>
                                        </p:tgtEl>
                                        <p:attrNameLst>
                                          <p:attrName>ppt_w</p:attrName>
                                        </p:attrNameLst>
                                      </p:cBhvr>
                                      <p:tavLst>
                                        <p:tav tm="0" fmla="#ppt_w*sin(2.5*pi*$)">
                                          <p:val>
                                            <p:fltVal val="0"/>
                                          </p:val>
                                        </p:tav>
                                        <p:tav tm="100000">
                                          <p:val>
                                            <p:fltVal val="1"/>
                                          </p:val>
                                        </p:tav>
                                      </p:tavLst>
                                    </p:anim>
                                    <p:anim calcmode="lin" valueType="num">
                                      <p:cBhvr>
                                        <p:cTn id="62" dur="750" fill="hold"/>
                                        <p:tgtEl>
                                          <p:spTgt spid="19"/>
                                        </p:tgtEl>
                                        <p:attrNameLst>
                                          <p:attrName>ppt_h</p:attrName>
                                        </p:attrNameLst>
                                      </p:cBhvr>
                                      <p:tavLst>
                                        <p:tav tm="0">
                                          <p:val>
                                            <p:strVal val="#ppt_h"/>
                                          </p:val>
                                        </p:tav>
                                        <p:tav tm="100000">
                                          <p:val>
                                            <p:strVal val="#ppt_h"/>
                                          </p:val>
                                        </p:tav>
                                      </p:tavLst>
                                    </p:anim>
                                  </p:childTnLst>
                                </p:cTn>
                              </p:par>
                              <p:par>
                                <p:cTn id="63" presetID="19" presetClass="entr" presetSubtype="10" fill="hold" grpId="0" nodeType="withEffect">
                                  <p:stCondLst>
                                    <p:cond delay="750"/>
                                  </p:stCondLst>
                                  <p:childTnLst>
                                    <p:set>
                                      <p:cBhvr>
                                        <p:cTn id="64" dur="1" fill="hold">
                                          <p:stCondLst>
                                            <p:cond delay="0"/>
                                          </p:stCondLst>
                                        </p:cTn>
                                        <p:tgtEl>
                                          <p:spTgt spid="20"/>
                                        </p:tgtEl>
                                        <p:attrNameLst>
                                          <p:attrName>style.visibility</p:attrName>
                                        </p:attrNameLst>
                                      </p:cBhvr>
                                      <p:to>
                                        <p:strVal val="visible"/>
                                      </p:to>
                                    </p:set>
                                    <p:anim calcmode="lin" valueType="num">
                                      <p:cBhvr>
                                        <p:cTn id="65" dur="750" fill="hold"/>
                                        <p:tgtEl>
                                          <p:spTgt spid="20"/>
                                        </p:tgtEl>
                                        <p:attrNameLst>
                                          <p:attrName>ppt_w</p:attrName>
                                        </p:attrNameLst>
                                      </p:cBhvr>
                                      <p:tavLst>
                                        <p:tav tm="0" fmla="#ppt_w*sin(2.5*pi*$)">
                                          <p:val>
                                            <p:fltVal val="0"/>
                                          </p:val>
                                        </p:tav>
                                        <p:tav tm="100000">
                                          <p:val>
                                            <p:fltVal val="1"/>
                                          </p:val>
                                        </p:tav>
                                      </p:tavLst>
                                    </p:anim>
                                    <p:anim calcmode="lin" valueType="num">
                                      <p:cBhvr>
                                        <p:cTn id="66" dur="750" fill="hold"/>
                                        <p:tgtEl>
                                          <p:spTgt spid="20"/>
                                        </p:tgtEl>
                                        <p:attrNameLst>
                                          <p:attrName>ppt_h</p:attrName>
                                        </p:attrNameLst>
                                      </p:cBhvr>
                                      <p:tavLst>
                                        <p:tav tm="0">
                                          <p:val>
                                            <p:strVal val="#ppt_h"/>
                                          </p:val>
                                        </p:tav>
                                        <p:tav tm="100000">
                                          <p:val>
                                            <p:strVal val="#ppt_h"/>
                                          </p:val>
                                        </p:tav>
                                      </p:tavLst>
                                    </p:anim>
                                  </p:childTnLst>
                                </p:cTn>
                              </p:par>
                            </p:childTnLst>
                          </p:cTn>
                        </p:par>
                        <p:par>
                          <p:cTn id="67" fill="hold">
                            <p:stCondLst>
                              <p:cond delay="3000"/>
                            </p:stCondLst>
                            <p:childTnLst>
                              <p:par>
                                <p:cTn id="68" presetID="2" presetClass="entr" presetSubtype="8" fill="hold" grpId="0" nodeType="afterEffect">
                                  <p:stCondLst>
                                    <p:cond delay="0"/>
                                  </p:stCondLst>
                                  <p:iterate type="lt">
                                    <p:tmPct val="10000"/>
                                  </p:iterate>
                                  <p:childTnLst>
                                    <p:set>
                                      <p:cBhvr>
                                        <p:cTn id="69" dur="1" fill="hold">
                                          <p:stCondLst>
                                            <p:cond delay="0"/>
                                          </p:stCondLst>
                                        </p:cTn>
                                        <p:tgtEl>
                                          <p:spTgt spid="9"/>
                                        </p:tgtEl>
                                        <p:attrNameLst>
                                          <p:attrName>style.visibility</p:attrName>
                                        </p:attrNameLst>
                                      </p:cBhvr>
                                      <p:to>
                                        <p:strVal val="visible"/>
                                      </p:to>
                                    </p:set>
                                    <p:anim calcmode="lin" valueType="num">
                                      <p:cBhvr additive="base">
                                        <p:cTn id="70" dur="500" fill="hold"/>
                                        <p:tgtEl>
                                          <p:spTgt spid="9"/>
                                        </p:tgtEl>
                                        <p:attrNameLst>
                                          <p:attrName>ppt_x</p:attrName>
                                        </p:attrNameLst>
                                      </p:cBhvr>
                                      <p:tavLst>
                                        <p:tav tm="0">
                                          <p:val>
                                            <p:strVal val="0-#ppt_w/2"/>
                                          </p:val>
                                        </p:tav>
                                        <p:tav tm="100000">
                                          <p:val>
                                            <p:strVal val="#ppt_x"/>
                                          </p:val>
                                        </p:tav>
                                      </p:tavLst>
                                    </p:anim>
                                    <p:anim calcmode="lin" valueType="num">
                                      <p:cBhvr additive="base">
                                        <p:cTn id="71" dur="500" fill="hold"/>
                                        <p:tgtEl>
                                          <p:spTgt spid="9"/>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iterate type="lt">
                                    <p:tmPct val="10000"/>
                                  </p:iterate>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fill="hold"/>
                                        <p:tgtEl>
                                          <p:spTgt spid="10"/>
                                        </p:tgtEl>
                                        <p:attrNameLst>
                                          <p:attrName>ppt_x</p:attrName>
                                        </p:attrNameLst>
                                      </p:cBhvr>
                                      <p:tavLst>
                                        <p:tav tm="0">
                                          <p:val>
                                            <p:strVal val="0-#ppt_w/2"/>
                                          </p:val>
                                        </p:tav>
                                        <p:tav tm="100000">
                                          <p:val>
                                            <p:strVal val="#ppt_x"/>
                                          </p:val>
                                        </p:tav>
                                      </p:tavLst>
                                    </p:anim>
                                    <p:anim calcmode="lin" valueType="num">
                                      <p:cBhvr additive="base">
                                        <p:cTn id="75" dur="500" fill="hold"/>
                                        <p:tgtEl>
                                          <p:spTgt spid="10"/>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iterate type="lt">
                                    <p:tmPct val="10000"/>
                                  </p:iterate>
                                  <p:childTnLst>
                                    <p:set>
                                      <p:cBhvr>
                                        <p:cTn id="77" dur="1" fill="hold">
                                          <p:stCondLst>
                                            <p:cond delay="0"/>
                                          </p:stCondLst>
                                        </p:cTn>
                                        <p:tgtEl>
                                          <p:spTgt spid="11"/>
                                        </p:tgtEl>
                                        <p:attrNameLst>
                                          <p:attrName>style.visibility</p:attrName>
                                        </p:attrNameLst>
                                      </p:cBhvr>
                                      <p:to>
                                        <p:strVal val="visible"/>
                                      </p:to>
                                    </p:set>
                                    <p:anim calcmode="lin" valueType="num">
                                      <p:cBhvr additive="base">
                                        <p:cTn id="78" dur="500" fill="hold"/>
                                        <p:tgtEl>
                                          <p:spTgt spid="11"/>
                                        </p:tgtEl>
                                        <p:attrNameLst>
                                          <p:attrName>ppt_x</p:attrName>
                                        </p:attrNameLst>
                                      </p:cBhvr>
                                      <p:tavLst>
                                        <p:tav tm="0">
                                          <p:val>
                                            <p:strVal val="0-#ppt_w/2"/>
                                          </p:val>
                                        </p:tav>
                                        <p:tav tm="100000">
                                          <p:val>
                                            <p:strVal val="#ppt_x"/>
                                          </p:val>
                                        </p:tav>
                                      </p:tavLst>
                                    </p:anim>
                                    <p:anim calcmode="lin" valueType="num">
                                      <p:cBhvr additive="base">
                                        <p:cTn id="79" dur="500" fill="hold"/>
                                        <p:tgtEl>
                                          <p:spTgt spid="11"/>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iterate type="lt">
                                    <p:tmPct val="10000"/>
                                  </p:iterate>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fill="hold"/>
                                        <p:tgtEl>
                                          <p:spTgt spid="12"/>
                                        </p:tgtEl>
                                        <p:attrNameLst>
                                          <p:attrName>ppt_x</p:attrName>
                                        </p:attrNameLst>
                                      </p:cBhvr>
                                      <p:tavLst>
                                        <p:tav tm="0">
                                          <p:val>
                                            <p:strVal val="0-#ppt_w/2"/>
                                          </p:val>
                                        </p:tav>
                                        <p:tav tm="100000">
                                          <p:val>
                                            <p:strVal val="#ppt_x"/>
                                          </p:val>
                                        </p:tav>
                                      </p:tavLst>
                                    </p:anim>
                                    <p:anim calcmode="lin" valueType="num">
                                      <p:cBhvr additive="base">
                                        <p:cTn id="83" dur="500" fill="hold"/>
                                        <p:tgtEl>
                                          <p:spTgt spid="12"/>
                                        </p:tgtEl>
                                        <p:attrNameLst>
                                          <p:attrName>ppt_y</p:attrName>
                                        </p:attrNameLst>
                                      </p:cBhvr>
                                      <p:tavLst>
                                        <p:tav tm="0">
                                          <p:val>
                                            <p:strVal val="#ppt_y"/>
                                          </p:val>
                                        </p:tav>
                                        <p:tav tm="100000">
                                          <p:val>
                                            <p:strVal val="#ppt_y"/>
                                          </p:val>
                                        </p:tav>
                                      </p:tavLst>
                                    </p:anim>
                                  </p:childTnLst>
                                </p:cTn>
                              </p:par>
                            </p:childTnLst>
                          </p:cTn>
                        </p:par>
                        <p:par>
                          <p:cTn id="84" fill="hold">
                            <p:stCondLst>
                              <p:cond delay="4349"/>
                            </p:stCondLst>
                            <p:childTnLst>
                              <p:par>
                                <p:cTn id="85" presetID="37" presetClass="entr" presetSubtype="0" fill="hold" grpId="0" nodeType="afterEffect">
                                  <p:stCondLst>
                                    <p:cond delay="0"/>
                                  </p:stCondLst>
                                  <p:iterate type="lt">
                                    <p:tmPct val="5000"/>
                                  </p:iterate>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anim calcmode="lin" valueType="num">
                                      <p:cBhvr>
                                        <p:cTn id="88" dur="500" fill="hold"/>
                                        <p:tgtEl>
                                          <p:spTgt spid="13"/>
                                        </p:tgtEl>
                                        <p:attrNameLst>
                                          <p:attrName>ppt_x</p:attrName>
                                        </p:attrNameLst>
                                      </p:cBhvr>
                                      <p:tavLst>
                                        <p:tav tm="0">
                                          <p:val>
                                            <p:strVal val="#ppt_x"/>
                                          </p:val>
                                        </p:tav>
                                        <p:tav tm="100000">
                                          <p:val>
                                            <p:strVal val="#ppt_x"/>
                                          </p:val>
                                        </p:tav>
                                      </p:tavLst>
                                    </p:anim>
                                    <p:anim calcmode="lin" valueType="num">
                                      <p:cBhvr>
                                        <p:cTn id="89" dur="450" decel="100000" fill="hold"/>
                                        <p:tgtEl>
                                          <p:spTgt spid="13"/>
                                        </p:tgtEl>
                                        <p:attrNameLst>
                                          <p:attrName>ppt_y</p:attrName>
                                        </p:attrNameLst>
                                      </p:cBhvr>
                                      <p:tavLst>
                                        <p:tav tm="0">
                                          <p:val>
                                            <p:strVal val="#ppt_y+1"/>
                                          </p:val>
                                        </p:tav>
                                        <p:tav tm="100000">
                                          <p:val>
                                            <p:strVal val="#ppt_y-.03"/>
                                          </p:val>
                                        </p:tav>
                                      </p:tavLst>
                                    </p:anim>
                                    <p:anim calcmode="lin" valueType="num">
                                      <p:cBhvr>
                                        <p:cTn id="90"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250"/>
                                  </p:stCondLst>
                                  <p:iterate type="lt">
                                    <p:tmPct val="5000"/>
                                  </p:iterate>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anim calcmode="lin" valueType="num">
                                      <p:cBhvr>
                                        <p:cTn id="94" dur="500" fill="hold"/>
                                        <p:tgtEl>
                                          <p:spTgt spid="14"/>
                                        </p:tgtEl>
                                        <p:attrNameLst>
                                          <p:attrName>ppt_x</p:attrName>
                                        </p:attrNameLst>
                                      </p:cBhvr>
                                      <p:tavLst>
                                        <p:tav tm="0">
                                          <p:val>
                                            <p:strVal val="#ppt_x"/>
                                          </p:val>
                                        </p:tav>
                                        <p:tav tm="100000">
                                          <p:val>
                                            <p:strVal val="#ppt_x"/>
                                          </p:val>
                                        </p:tav>
                                      </p:tavLst>
                                    </p:anim>
                                    <p:anim calcmode="lin" valueType="num">
                                      <p:cBhvr>
                                        <p:cTn id="95" dur="450" decel="100000" fill="hold"/>
                                        <p:tgtEl>
                                          <p:spTgt spid="14"/>
                                        </p:tgtEl>
                                        <p:attrNameLst>
                                          <p:attrName>ppt_y</p:attrName>
                                        </p:attrNameLst>
                                      </p:cBhvr>
                                      <p:tavLst>
                                        <p:tav tm="0">
                                          <p:val>
                                            <p:strVal val="#ppt_y+1"/>
                                          </p:val>
                                        </p:tav>
                                        <p:tav tm="100000">
                                          <p:val>
                                            <p:strVal val="#ppt_y-.03"/>
                                          </p:val>
                                        </p:tav>
                                      </p:tavLst>
                                    </p:anim>
                                    <p:anim calcmode="lin" valueType="num">
                                      <p:cBhvr>
                                        <p:cTn id="96"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97" presetID="37" presetClass="entr" presetSubtype="0" fill="hold" grpId="0" nodeType="withEffect">
                                  <p:stCondLst>
                                    <p:cond delay="500"/>
                                  </p:stCondLst>
                                  <p:iterate type="lt">
                                    <p:tmPct val="5000"/>
                                  </p:iterate>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anim calcmode="lin" valueType="num">
                                      <p:cBhvr>
                                        <p:cTn id="100" dur="500" fill="hold"/>
                                        <p:tgtEl>
                                          <p:spTgt spid="15"/>
                                        </p:tgtEl>
                                        <p:attrNameLst>
                                          <p:attrName>ppt_x</p:attrName>
                                        </p:attrNameLst>
                                      </p:cBhvr>
                                      <p:tavLst>
                                        <p:tav tm="0">
                                          <p:val>
                                            <p:strVal val="#ppt_x"/>
                                          </p:val>
                                        </p:tav>
                                        <p:tav tm="100000">
                                          <p:val>
                                            <p:strVal val="#ppt_x"/>
                                          </p:val>
                                        </p:tav>
                                      </p:tavLst>
                                    </p:anim>
                                    <p:anim calcmode="lin" valueType="num">
                                      <p:cBhvr>
                                        <p:cTn id="101" dur="450" decel="100000" fill="hold"/>
                                        <p:tgtEl>
                                          <p:spTgt spid="15"/>
                                        </p:tgtEl>
                                        <p:attrNameLst>
                                          <p:attrName>ppt_y</p:attrName>
                                        </p:attrNameLst>
                                      </p:cBhvr>
                                      <p:tavLst>
                                        <p:tav tm="0">
                                          <p:val>
                                            <p:strVal val="#ppt_y+1"/>
                                          </p:val>
                                        </p:tav>
                                        <p:tav tm="100000">
                                          <p:val>
                                            <p:strVal val="#ppt_y-.03"/>
                                          </p:val>
                                        </p:tav>
                                      </p:tavLst>
                                    </p:anim>
                                    <p:anim calcmode="lin" valueType="num">
                                      <p:cBhvr>
                                        <p:cTn id="102"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750"/>
                                  </p:stCondLst>
                                  <p:iterate type="lt">
                                    <p:tmPct val="5000"/>
                                  </p:iterate>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450" decel="100000" fill="hold"/>
                                        <p:tgtEl>
                                          <p:spTgt spid="16"/>
                                        </p:tgtEl>
                                        <p:attrNameLst>
                                          <p:attrName>ppt_y</p:attrName>
                                        </p:attrNameLst>
                                      </p:cBhvr>
                                      <p:tavLst>
                                        <p:tav tm="0">
                                          <p:val>
                                            <p:strVal val="#ppt_y+1"/>
                                          </p:val>
                                        </p:tav>
                                        <p:tav tm="100000">
                                          <p:val>
                                            <p:strVal val="#ppt_y-.03"/>
                                          </p:val>
                                        </p:tav>
                                      </p:tavLst>
                                    </p:anim>
                                    <p:anim calcmode="lin" valueType="num">
                                      <p:cBhvr>
                                        <p:cTn id="10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109" presetID="10" presetClass="entr" presetSubtype="0" fill="hold" grpId="0" nodeType="withEffect">
                                  <p:stCondLst>
                                    <p:cond delay="0"/>
                                  </p:stCondLst>
                                  <p:childTnLst>
                                    <p:set>
                                      <p:cBhvr>
                                        <p:cTn id="110" dur="1" fill="hold">
                                          <p:stCondLst>
                                            <p:cond delay="0"/>
                                          </p:stCondLst>
                                        </p:cTn>
                                        <p:tgtEl>
                                          <p:spTgt spid="21"/>
                                        </p:tgtEl>
                                        <p:attrNameLst>
                                          <p:attrName>style.visibility</p:attrName>
                                        </p:attrNameLst>
                                      </p:cBhvr>
                                      <p:to>
                                        <p:strVal val="visible"/>
                                      </p:to>
                                    </p:set>
                                    <p:animEffect transition="in" filter="fade">
                                      <p:cBhvr>
                                        <p:cTn id="1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17.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19"/>
          <p:cNvSpPr txBox="1"/>
          <p:nvPr>
            <p:custDataLst>
              <p:tags r:id="Re93f54b89e6b4d14"/>
            </p:custDataLst>
          </p:nvPr>
        </p:nvSpPr>
        <p:spPr>
          <a:xfrm>
            <a:off x="6847275" y="2132482"/>
            <a:ext cx="3198311" cy="705258"/>
          </a:xfrm>
          <a:prstGeom prst="rect">
            <a:avLst/>
          </a:prstGeom>
          <a:noFill/>
        </p:spPr>
        <p:txBody>
          <a:bodyPr wrap="none" rtlCol="0">
            <a:spAutoFit/>
          </a:bodyPr>
          <a:lstStyle/>
          <a:p>
            <a:pPr defTabSz="913765">
              <a:lnSpc>
                <a:spcPct val="150000"/>
              </a:lnSpc>
              <a:defRPr/>
            </a:pPr>
            <a:r>
              <a:rPr lang="zh-CN" altLang="en-US" sz="2935" dirty="0">
                <a:solidFill>
                  <a:schemeClr val="accent2">
                    <a:lumMod val="50000"/>
                  </a:schemeClr>
                </a:solidFill>
                <a:latin typeface="OPPOSans L" panose="00020600040101010101" pitchFamily="18" charset="-122"/>
                <a:ea typeface="思源宋体 CN Heavy" panose="02020900000000000000" charset="-122"/>
              </a:rPr>
              <a:t>点击此处添加标题</a:t>
            </a:r>
          </a:p>
        </p:txBody>
      </p:sp>
      <p:sp>
        <p:nvSpPr>
          <p:cNvPr id="3" name="椭圆 2"/>
          <p:cNvSpPr/>
          <p:nvPr/>
        </p:nvSpPr>
        <p:spPr>
          <a:xfrm>
            <a:off x="2080363" y="2004291"/>
            <a:ext cx="3552395" cy="3552395"/>
          </a:xfrm>
          <a:prstGeom prst="ellipse">
            <a:avLst/>
          </a:prstGeom>
          <a:noFill/>
          <a:ln w="9525">
            <a:solidFill>
              <a:srgbClr val="394C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srgbClr val="3992B5"/>
              </a:solidFill>
              <a:latin typeface="演示春风楷" panose="00000500000000000000" pitchFamily="2" charset="-122"/>
              <a:ea typeface="宋体" panose="02010600030101010101" pitchFamily="2" charset="-122"/>
            </a:endParaRPr>
          </a:p>
        </p:txBody>
      </p:sp>
      <p:sp>
        <p:nvSpPr>
          <p:cNvPr id="4" name="弧形 3"/>
          <p:cNvSpPr/>
          <p:nvPr>
            <p:custDataLst>
              <p:tags r:id="Re69ec0b1188e4365"/>
            </p:custDataLst>
          </p:nvPr>
        </p:nvSpPr>
        <p:spPr>
          <a:xfrm flipH="1" flipV="1">
            <a:off x="2296560" y="2087715"/>
            <a:ext cx="3120000" cy="3120000"/>
          </a:xfrm>
          <a:prstGeom prst="arc">
            <a:avLst/>
          </a:prstGeom>
          <a:ln w="1270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3765">
              <a:defRPr/>
            </a:pPr>
            <a:endParaRPr lang="zh-CN" altLang="en-US" sz="1800">
              <a:solidFill>
                <a:srgbClr val="63AECE"/>
              </a:solidFill>
              <a:latin typeface="演示春风楷" panose="00000500000000000000" pitchFamily="2" charset="-122"/>
              <a:ea typeface="宋体" panose="02010600030101010101" pitchFamily="2" charset="-122"/>
            </a:endParaRPr>
          </a:p>
        </p:txBody>
      </p:sp>
      <p:sp>
        <p:nvSpPr>
          <p:cNvPr id="5" name="文本框 22"/>
          <p:cNvSpPr txBox="1"/>
          <p:nvPr/>
        </p:nvSpPr>
        <p:spPr>
          <a:xfrm>
            <a:off x="2613509" y="3348440"/>
            <a:ext cx="2423160" cy="1179830"/>
          </a:xfrm>
          <a:prstGeom prst="rect">
            <a:avLst/>
          </a:prstGeom>
          <a:noFill/>
        </p:spPr>
        <p:txBody>
          <a:bodyPr wrap="none" rtlCol="0">
            <a:spAutoFit/>
          </a:bodyPr>
          <a:lstStyle/>
          <a:p>
            <a:pPr algn="ctr" defTabSz="913765">
              <a:defRPr/>
            </a:pPr>
            <a:r>
              <a:rPr lang="zh-CN" altLang="en-US" sz="1800" dirty="0">
                <a:solidFill>
                  <a:srgbClr val="000000"/>
                </a:solidFill>
                <a:latin typeface="OPPOSans L" panose="00020600040101010101" pitchFamily="18" charset="-122"/>
                <a:ea typeface="思源宋体 CN Heavy" panose="02020900000000000000" charset="-122"/>
              </a:rPr>
              <a:t> 点击此处添加标题</a:t>
            </a:r>
            <a:endParaRPr lang="en-US" altLang="zh-CN" sz="1800" dirty="0">
              <a:solidFill>
                <a:srgbClr val="000000"/>
              </a:solidFill>
              <a:latin typeface="OPPOSans L" panose="00020600040101010101" pitchFamily="18" charset="-122"/>
              <a:ea typeface="思源宋体 CN Heavy" panose="02020900000000000000" charset="-122"/>
            </a:endParaRPr>
          </a:p>
          <a:p>
            <a:pPr algn="ctr" defTabSz="913765">
              <a:defRPr/>
            </a:pPr>
            <a:r>
              <a:rPr lang="zh-CN" altLang="en-US" sz="1465" dirty="0">
                <a:solidFill>
                  <a:srgbClr val="000000"/>
                </a:solidFill>
                <a:latin typeface="OPPOSans L" panose="00020600040101010101" pitchFamily="18" charset="-122"/>
                <a:ea typeface="思源宋体 CN Heavy" panose="02020900000000000000" charset="-122"/>
              </a:rPr>
              <a:t>点击此处添加文字内容说明</a:t>
            </a:r>
            <a:endParaRPr lang="en-US" altLang="zh-CN" sz="1465" dirty="0">
              <a:solidFill>
                <a:srgbClr val="000000"/>
              </a:solidFill>
              <a:latin typeface="OPPOSans L" panose="00020600040101010101" pitchFamily="18" charset="-122"/>
              <a:ea typeface="思源宋体 CN Heavy" panose="02020900000000000000" charset="-122"/>
            </a:endParaRPr>
          </a:p>
          <a:p>
            <a:pPr algn="ctr" defTabSz="913765">
              <a:lnSpc>
                <a:spcPct val="150000"/>
              </a:lnSpc>
              <a:defRPr/>
            </a:pPr>
            <a:r>
              <a:rPr lang="zh-CN" altLang="en-US" sz="1335" dirty="0">
                <a:solidFill>
                  <a:srgbClr val="000000"/>
                </a:solidFill>
                <a:latin typeface="OPPOSans L" panose="00020600040101010101" pitchFamily="18" charset="-122"/>
                <a:ea typeface="思源宋体 CN Heavy" panose="02020900000000000000" charset="-122"/>
              </a:rPr>
              <a:t>点击此处添加文字内容说明</a:t>
            </a:r>
            <a:endParaRPr lang="en-US" altLang="zh-CN" sz="1335" dirty="0">
              <a:solidFill>
                <a:srgbClr val="000000"/>
              </a:solidFill>
              <a:latin typeface="OPPOSans L" panose="00020600040101010101" pitchFamily="18" charset="-122"/>
              <a:ea typeface="思源宋体 CN Heavy" panose="02020900000000000000" charset="-122"/>
            </a:endParaRPr>
          </a:p>
          <a:p>
            <a:pPr algn="ctr" defTabSz="913765">
              <a:lnSpc>
                <a:spcPct val="150000"/>
              </a:lnSpc>
              <a:defRPr/>
            </a:pPr>
            <a:r>
              <a:rPr lang="zh-CN" altLang="en-US" sz="1200" dirty="0">
                <a:solidFill>
                  <a:srgbClr val="000000"/>
                </a:solidFill>
                <a:latin typeface="OPPOSans L" panose="00020600040101010101" pitchFamily="18" charset="-122"/>
                <a:ea typeface="思源宋体 CN Heavy" panose="02020900000000000000" charset="-122"/>
              </a:rPr>
              <a:t>点击此处添加文字内容说明</a:t>
            </a:r>
          </a:p>
        </p:txBody>
      </p:sp>
      <p:grpSp>
        <p:nvGrpSpPr>
          <p:cNvPr id="6" name="组合 5"/>
          <p:cNvGrpSpPr/>
          <p:nvPr/>
        </p:nvGrpSpPr>
        <p:grpSpPr>
          <a:xfrm>
            <a:off x="3407702" y="2402112"/>
            <a:ext cx="901849" cy="901648"/>
            <a:chOff x="5825710" y="2332989"/>
            <a:chExt cx="1663687" cy="1663315"/>
          </a:xfrm>
          <a:solidFill>
            <a:schemeClr val="accent1"/>
          </a:solidFill>
        </p:grpSpPr>
        <p:sp>
          <p:nvSpPr>
            <p:cNvPr id="7" name="星形 6"/>
            <p:cNvSpPr/>
            <p:nvPr>
              <p:custDataLst>
                <p:tags r:id="R7a125506b8f741b7"/>
              </p:custDataLst>
            </p:nvPr>
          </p:nvSpPr>
          <p:spPr bwMode="auto">
            <a:xfrm>
              <a:off x="5825710" y="2332989"/>
              <a:ext cx="1663687" cy="16633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chemeClr val="accent1"/>
            </a:solidFill>
            <a:ln w="3175" cap="flat" cmpd="sng" algn="ctr">
              <a:noFill/>
              <a:prstDash val="solid"/>
            </a:ln>
            <a:effectLst/>
          </p:spPr>
          <p:txBody>
            <a:bodyPr lIns="0" rIns="0" anchor="ctr"/>
            <a:lstStyle/>
            <a:p>
              <a:pPr algn="ctr" defTabSz="1218565" fontAlgn="base">
                <a:lnSpc>
                  <a:spcPct val="120000"/>
                </a:lnSpc>
                <a:spcBef>
                  <a:spcPts val="800"/>
                </a:spcBef>
                <a:spcAft>
                  <a:spcPts val="800"/>
                </a:spcAft>
                <a:defRPr/>
              </a:pPr>
              <a:endParaRPr lang="en-US" sz="3735" kern="0" dirty="0">
                <a:solidFill>
                  <a:sysClr val="window" lastClr="FFFFFF"/>
                </a:solidFill>
                <a:latin typeface="演示春风楷" panose="00000500000000000000" pitchFamily="2" charset="-122"/>
                <a:ea typeface="演示春风楷" panose="00000500000000000000" pitchFamily="2" charset="-122"/>
              </a:endParaRPr>
            </a:p>
          </p:txBody>
        </p:sp>
        <p:sp>
          <p:nvSpPr>
            <p:cNvPr id="8" name="圆形7"/>
            <p:cNvSpPr>
              <a:spLocks noChangeArrowheads="1"/>
            </p:cNvSpPr>
            <p:nvPr>
              <p:custDataLst>
                <p:tags r:id="R5a269fcb6b624902"/>
              </p:custDataLst>
            </p:nvPr>
          </p:nvSpPr>
          <p:spPr bwMode="auto">
            <a:xfrm>
              <a:off x="6155760" y="2665951"/>
              <a:ext cx="1003588" cy="997392"/>
            </a:xfrm>
            <a:prstGeom prst="ellipse">
              <a:avLst/>
            </a:prstGeom>
            <a:solidFill>
              <a:schemeClr val="accent2"/>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1218565">
                <a:defRPr/>
              </a:pPr>
              <a:endParaRPr lang="en-US" kern="0" dirty="0">
                <a:solidFill>
                  <a:sysClr val="windowText" lastClr="000000"/>
                </a:solidFill>
                <a:latin typeface="演示春风楷" panose="00000500000000000000" pitchFamily="2" charset="-122"/>
              </a:endParaRPr>
            </a:p>
          </p:txBody>
        </p:sp>
      </p:grpSp>
      <p:grpSp>
        <p:nvGrpSpPr>
          <p:cNvPr id="9" name="组合 8"/>
          <p:cNvGrpSpPr/>
          <p:nvPr/>
        </p:nvGrpSpPr>
        <p:grpSpPr>
          <a:xfrm>
            <a:off x="988548" y="4763473"/>
            <a:ext cx="1728192" cy="888484"/>
            <a:chOff x="251520" y="3705587"/>
            <a:chExt cx="1296144" cy="666363"/>
          </a:xfrm>
        </p:grpSpPr>
        <p:cxnSp>
          <p:nvCxnSpPr>
            <p:cNvPr id="10" name="直接连接符 9"/>
            <p:cNvCxnSpPr/>
            <p:nvPr>
              <p:custDataLst>
                <p:tags r:id="R3452aa151705421d"/>
              </p:custDataLst>
            </p:nvPr>
          </p:nvCxnSpPr>
          <p:spPr>
            <a:xfrm flipH="1">
              <a:off x="1043608" y="3705587"/>
              <a:ext cx="504056" cy="6663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a94355b8b1b8443e"/>
              </p:custDataLst>
            </p:nvPr>
          </p:nvCxnSpPr>
          <p:spPr>
            <a:xfrm flipH="1">
              <a:off x="251520" y="4371950"/>
              <a:ext cx="7920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 name="文本框42"/>
          <p:cNvSpPr txBox="1"/>
          <p:nvPr>
            <p:custDataLst>
              <p:tags r:id="R1f4bbff86fb34630"/>
            </p:custDataLst>
          </p:nvPr>
        </p:nvSpPr>
        <p:spPr>
          <a:xfrm>
            <a:off x="928236" y="5242327"/>
            <a:ext cx="1133475" cy="378460"/>
          </a:xfrm>
          <a:prstGeom prst="rect">
            <a:avLst/>
          </a:prstGeom>
          <a:noFill/>
        </p:spPr>
        <p:txBody>
          <a:bodyPr wrap="none" rtlCol="0">
            <a:spAutoFit/>
          </a:bodyPr>
          <a:lstStyle/>
          <a:p>
            <a:pPr defTabSz="913765">
              <a:defRPr/>
            </a:pPr>
            <a:r>
              <a:rPr lang="zh-CN" altLang="en-US" sz="1865" dirty="0">
                <a:solidFill>
                  <a:schemeClr val="accent1">
                    <a:lumMod val="50000"/>
                  </a:schemeClr>
                </a:solidFill>
                <a:latin typeface="OPPOSans L" panose="00020600040101010101" pitchFamily="18" charset="-122"/>
                <a:ea typeface="思源宋体 CN Heavy" panose="02020900000000000000" charset="-122"/>
              </a:rPr>
              <a:t>提升</a:t>
            </a:r>
            <a:r>
              <a:rPr lang="en-US" altLang="zh-CN" sz="1865" dirty="0">
                <a:solidFill>
                  <a:schemeClr val="accent1">
                    <a:lumMod val="50000"/>
                  </a:schemeClr>
                </a:solidFill>
                <a:latin typeface="OPPOSans L" panose="00020600040101010101" pitchFamily="18" charset="-122"/>
                <a:ea typeface="思源宋体 CN Heavy" panose="02020900000000000000" charset="-122"/>
              </a:rPr>
              <a:t>25%</a:t>
            </a:r>
          </a:p>
        </p:txBody>
      </p:sp>
      <p:sp>
        <p:nvSpPr>
          <p:cNvPr id="13" name="文本框 45"/>
          <p:cNvSpPr txBox="1"/>
          <p:nvPr>
            <p:custDataLst>
              <p:tags r:id="Rd4ae385b113a4a71"/>
            </p:custDataLst>
          </p:nvPr>
        </p:nvSpPr>
        <p:spPr>
          <a:xfrm>
            <a:off x="6847275" y="2943523"/>
            <a:ext cx="3569205" cy="1938020"/>
          </a:xfrm>
          <a:prstGeom prst="rect">
            <a:avLst/>
          </a:prstGeom>
          <a:noFill/>
        </p:spPr>
        <p:txBody>
          <a:bodyPr wrap="square" rtlCol="0">
            <a:spAutoFit/>
          </a:bodyPr>
          <a:lstStyle>
            <a:defPPr>
              <a:defRPr lang="zh-CN"/>
            </a:defPPr>
            <a:lvl1pPr>
              <a:lnSpc>
                <a:spcPct val="150000"/>
              </a:lnSpc>
              <a:defRPr sz="1200">
                <a:solidFill>
                  <a:schemeClr val="bg1"/>
                </a:solidFill>
                <a:latin typeface="微软雅黑" panose="020B0503020204020204" pitchFamily="34" charset="-122"/>
                <a:ea typeface="微软雅黑" panose="020B0503020204020204" pitchFamily="34" charset="-122"/>
              </a:defRPr>
            </a:lvl1pPr>
          </a:lstStyle>
          <a:p>
            <a:pPr defTabSz="913765">
              <a:defRPr/>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rPr>
              <a:t>此处添加文字说明此处添加文字说明</a:t>
            </a:r>
            <a:endParaRPr lang="en-US" altLang="zh-CN" sz="1600" dirty="0">
              <a:solidFill>
                <a:schemeClr val="dk1">
                  <a:lumMod val="85000"/>
                  <a:lumOff val="15000"/>
                </a:schemeClr>
              </a:solidFill>
              <a:latin typeface="OPPOSans L" panose="00020600040101010101" pitchFamily="18" charset="-122"/>
              <a:ea typeface="思源宋体 CN Heavy" panose="02020900000000000000" charset="-122"/>
            </a:endParaRPr>
          </a:p>
          <a:p>
            <a:pPr defTabSz="913765">
              <a:defRPr/>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rPr>
              <a:t>此处添加文字说明此处添加文字说明</a:t>
            </a:r>
          </a:p>
          <a:p>
            <a:pPr defTabSz="913765">
              <a:defRPr/>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rPr>
              <a:t>此处添加文字说明此处添加文字说明</a:t>
            </a:r>
          </a:p>
          <a:p>
            <a:pPr defTabSz="913765">
              <a:defRPr/>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rPr>
              <a:t>此处添加文字说明此处添加文字说明</a:t>
            </a:r>
          </a:p>
          <a:p>
            <a:pPr defTabSz="913765">
              <a:defRPr/>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rPr>
              <a:t>此处添加文字说明此处添加文字说明</a:t>
            </a:r>
          </a:p>
        </p:txBody>
      </p:sp>
      <p:sp>
        <p:nvSpPr>
          <p:cNvPr id="14" name="矩形 13"/>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15" name="图片 14"/>
          <p:cNvPicPr>
            <a:picLocks noChangeAspect="1"/>
          </p:cNvPicPr>
          <p:nvPr/>
        </p:nvPicPr>
        <p:blipFill>
          <a:blip r:embed="R0e92827eb8234306"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8000" fill="hold"/>
                                            <p:tgtEl>
                                              <p:spTgt spid="6"/>
                                            </p:tgtEl>
                                            <p:attrNameLst>
                                              <p:attrName>r</p:attrName>
                                            </p:attrNameLst>
                                          </p:cBhvr>
                                        </p:animRo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8" presetClass="entr" presetSubtype="6"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par>
                                    <p:cTn id="17" presetID="22" presetClass="entr" presetSubtype="1" fill="hold" grpId="0"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22" presetClass="entr" presetSubtype="2"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par>
                                    <p:cTn id="23" presetID="22" presetClass="entr" presetSubtype="8" fill="hold" grpId="0" nodeType="withEffect">
                                      <p:stCondLst>
                                        <p:cond delay="20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 presetClass="entr" presetSubtype="2" fill="hold" grpId="0" nodeType="withEffect" p14:presetBounceEnd="46000">
                                      <p:stCondLst>
                                        <p:cond delay="2500"/>
                                      </p:stCondLst>
                                      <p:childTnLst>
                                        <p:set>
                                          <p:cBhvr>
                                            <p:cTn id="27" dur="1" fill="hold">
                                              <p:stCondLst>
                                                <p:cond delay="0"/>
                                              </p:stCondLst>
                                            </p:cTn>
                                            <p:tgtEl>
                                              <p:spTgt spid="2"/>
                                            </p:tgtEl>
                                            <p:attrNameLst>
                                              <p:attrName>style.visibility</p:attrName>
                                            </p:attrNameLst>
                                          </p:cBhvr>
                                          <p:to>
                                            <p:strVal val="visible"/>
                                          </p:to>
                                        </p:set>
                                        <p:anim calcmode="lin" valueType="num" p14:bounceEnd="46000">
                                          <p:cBhvr additive="base">
                                            <p:cTn id="28" dur="500" fill="hold"/>
                                            <p:tgtEl>
                                              <p:spTgt spid="2"/>
                                            </p:tgtEl>
                                            <p:attrNameLst>
                                              <p:attrName>ppt_x</p:attrName>
                                            </p:attrNameLst>
                                          </p:cBhvr>
                                          <p:tavLst>
                                            <p:tav tm="0">
                                              <p:val>
                                                <p:strVal val="1+#ppt_w/2"/>
                                              </p:val>
                                            </p:tav>
                                            <p:tav tm="100000">
                                              <p:val>
                                                <p:strVal val="#ppt_x"/>
                                              </p:val>
                                            </p:tav>
                                          </p:tavLst>
                                        </p:anim>
                                        <p:anim calcmode="lin" valueType="num" p14:bounceEnd="46000">
                                          <p:cBhvr additive="base">
                                            <p:cTn id="29"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ae346ab017a14549" name="扑2.wav"/>
                                            </p:tgtEl>
                                          </p:cMediaNode>
                                        </p:audio>
                                      </p:subTnLst>
                                    </p:cTn>
                                  </p:par>
                                  <p:par>
                                    <p:cTn id="30" presetID="22" presetClass="entr" presetSubtype="1" fill="hold" grpId="0" nodeType="withEffect">
                                      <p:stCondLst>
                                        <p:cond delay="300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30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8000" fill="hold"/>
                                            <p:tgtEl>
                                              <p:spTgt spid="6"/>
                                            </p:tgtEl>
                                            <p:attrNameLst>
                                              <p:attrName>r</p:attrName>
                                            </p:attrNameLst>
                                          </p:cBhvr>
                                        </p:animRo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8" presetClass="entr" presetSubtype="6"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par>
                                    <p:cTn id="17" presetID="22" presetClass="entr" presetSubtype="1" fill="hold" grpId="0"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22" presetClass="entr" presetSubtype="2"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par>
                                    <p:cTn id="23" presetID="22" presetClass="entr" presetSubtype="8" fill="hold" grpId="0" nodeType="withEffect">
                                      <p:stCondLst>
                                        <p:cond delay="20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 presetClass="entr" presetSubtype="2" fill="hold" grpId="0" nodeType="withEffect">
                                      <p:stCondLst>
                                        <p:cond delay="250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26527ed136df4779" name="扑2.wav"/>
                                            </p:tgtEl>
                                          </p:cMediaNode>
                                        </p:audio>
                                      </p:subTnLst>
                                    </p:cTn>
                                  </p:par>
                                  <p:par>
                                    <p:cTn id="30" presetID="22" presetClass="entr" presetSubtype="1" fill="hold" grpId="0" nodeType="withEffect">
                                      <p:stCondLst>
                                        <p:cond delay="300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30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p:bldP spid="12" grpId="0"/>
          <p:bldP spid="13" grpId="0"/>
          <p:bldP spid="14" grpId="0"/>
        </p:bldLst>
      </p:timing>
    </mc:Fallback>
  </mc:AlternateContent>
</p:sld>
</file>

<file path=ppt/slides/slide18.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
          <p:cNvSpPr/>
          <p:nvPr>
            <p:custDataLst>
              <p:tags r:id="R385b7f1219684e46"/>
            </p:custDataLst>
          </p:nvPr>
        </p:nvSpPr>
        <p:spPr>
          <a:xfrm>
            <a:off x="1235460" y="1772816"/>
            <a:ext cx="2016224" cy="3456384"/>
          </a:xfrm>
          <a:prstGeom prst="roundRect">
            <a:avLst>
              <a:gd name="adj" fmla="val 5477"/>
            </a:avLst>
          </a:prstGeom>
          <a:no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endParaRPr lang="zh-CN" altLang="en-US" sz="1350">
              <a:solidFill>
                <a:srgbClr val="080808"/>
              </a:solidFill>
              <a:latin typeface="演示春风楷" panose="00000500000000000000" pitchFamily="2" charset="-122"/>
              <a:ea typeface="演示春风楷" panose="00000500000000000000" pitchFamily="2" charset="-122"/>
            </a:endParaRPr>
          </a:p>
        </p:txBody>
      </p:sp>
      <p:cxnSp>
        <p:nvCxnSpPr>
          <p:cNvPr id="3" name="直接连接符 2"/>
          <p:cNvCxnSpPr/>
          <p:nvPr>
            <p:custDataLst>
              <p:tags r:id="R9d4ce4433e814929"/>
            </p:custDataLst>
          </p:nvPr>
        </p:nvCxnSpPr>
        <p:spPr>
          <a:xfrm>
            <a:off x="1235460" y="2348880"/>
            <a:ext cx="2016224"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4"/>
          <p:cNvSpPr txBox="1"/>
          <p:nvPr>
            <p:custDataLst>
              <p:tags r:id="R3561f39d2823404d"/>
            </p:custDataLst>
          </p:nvPr>
        </p:nvSpPr>
        <p:spPr>
          <a:xfrm>
            <a:off x="1792169" y="1907689"/>
            <a:ext cx="894080" cy="306705"/>
          </a:xfrm>
          <a:prstGeom prst="rect">
            <a:avLst/>
          </a:prstGeom>
          <a:noFill/>
          <a:ln w="28575">
            <a:solidFill>
              <a:schemeClr val="accent5">
                <a:lumMod val="25000"/>
              </a:schemeClr>
            </a:solidFill>
          </a:ln>
        </p:spPr>
        <p:txBody>
          <a:bodyPr wrap="none" rtlCol="0">
            <a:spAutoFit/>
          </a:bodyPr>
          <a:lstStyle/>
          <a:p>
            <a:pPr defTabSz="1218565">
              <a:defRPr/>
            </a:pPr>
            <a:r>
              <a:rPr lang="zh-CN" altLang="en-US" sz="1400" dirty="0">
                <a:solidFill>
                  <a:schemeClr val="accent1">
                    <a:lumMod val="50000"/>
                  </a:schemeClr>
                </a:solidFill>
                <a:latin typeface="OPPOSans L" panose="00020600040101010101" pitchFamily="18" charset="-122"/>
                <a:ea typeface="思源宋体 CN Heavy" panose="02020900000000000000" charset="-122"/>
              </a:rPr>
              <a:t>添加标题</a:t>
            </a:r>
          </a:p>
        </p:txBody>
      </p:sp>
      <p:sp>
        <p:nvSpPr>
          <p:cNvPr id="5" name="矩形 4"/>
          <p:cNvSpPr/>
          <p:nvPr>
            <p:custDataLst>
              <p:tags r:id="R4c30c8613e13475c"/>
            </p:custDataLst>
          </p:nvPr>
        </p:nvSpPr>
        <p:spPr>
          <a:xfrm>
            <a:off x="1487489" y="2569724"/>
            <a:ext cx="1521941" cy="1599565"/>
          </a:xfrm>
          <a:prstGeom prst="rect">
            <a:avLst/>
          </a:prstGeom>
          <a:ln w="28575">
            <a:solidFill>
              <a:schemeClr val="accent5">
                <a:lumMod val="25000"/>
              </a:schemeClr>
            </a:solidFill>
          </a:ln>
        </p:spPr>
        <p:txBody>
          <a:bodyPr wrap="square" lIns="91840" tIns="45920" rIns="91840" bIns="45920">
            <a:spAutoFit/>
          </a:bodyPr>
          <a:lstStyle/>
          <a:p>
            <a:pPr defTabSz="1218565">
              <a:defRPr/>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您的内容打在这里或者通过复制您的文本后在此框中选择粘贴并选择只保留文字。您的内容打</a:t>
            </a:r>
            <a:r>
              <a:rPr lang="zh-CN" altLang="en-US" sz="140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在这或者通过复</a:t>
            </a:r>
            <a:endPar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endParaRPr>
          </a:p>
        </p:txBody>
      </p:sp>
      <p:sp>
        <p:nvSpPr>
          <p:cNvPr id="6" name="圆角矩形 8"/>
          <p:cNvSpPr/>
          <p:nvPr>
            <p:custDataLst>
              <p:tags r:id="R05149104dd934ab8"/>
            </p:custDataLst>
          </p:nvPr>
        </p:nvSpPr>
        <p:spPr>
          <a:xfrm>
            <a:off x="1487489" y="4674344"/>
            <a:ext cx="1512168" cy="342896"/>
          </a:xfrm>
          <a:prstGeom prst="roundRect">
            <a:avLst/>
          </a:prstGeom>
          <a:solidFill>
            <a:schemeClr val="accent1"/>
          </a:solid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r>
              <a:rPr lang="zh-CN" altLang="en-US" sz="1200" dirty="0">
                <a:solidFill>
                  <a:srgbClr val="000000"/>
                </a:solidFill>
                <a:latin typeface="OPPOSans L" panose="00020600040101010101" pitchFamily="18" charset="-122"/>
                <a:ea typeface="思源宋体 CN Heavy" panose="02020900000000000000" charset="-122"/>
              </a:rPr>
              <a:t>点击输入内容</a:t>
            </a:r>
          </a:p>
        </p:txBody>
      </p:sp>
      <p:sp>
        <p:nvSpPr>
          <p:cNvPr id="7" name="圆角矩形 9"/>
          <p:cNvSpPr/>
          <p:nvPr>
            <p:custDataLst>
              <p:tags r:id="R4c09d7c2aaa149f8"/>
            </p:custDataLst>
          </p:nvPr>
        </p:nvSpPr>
        <p:spPr>
          <a:xfrm>
            <a:off x="3803745" y="1772816"/>
            <a:ext cx="2016224" cy="3456384"/>
          </a:xfrm>
          <a:prstGeom prst="roundRect">
            <a:avLst>
              <a:gd name="adj" fmla="val 5477"/>
            </a:avLst>
          </a:prstGeom>
          <a:no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endParaRPr lang="zh-CN" altLang="en-US" sz="1350">
              <a:solidFill>
                <a:srgbClr val="080808"/>
              </a:solidFill>
              <a:latin typeface="演示春风楷" panose="00000500000000000000" pitchFamily="2" charset="-122"/>
              <a:ea typeface="演示春风楷" panose="00000500000000000000" pitchFamily="2" charset="-122"/>
            </a:endParaRPr>
          </a:p>
        </p:txBody>
      </p:sp>
      <p:cxnSp>
        <p:nvCxnSpPr>
          <p:cNvPr id="8" name="直接连接符 7"/>
          <p:cNvCxnSpPr/>
          <p:nvPr>
            <p:custDataLst>
              <p:tags r:id="R79aa72b4dd65453d"/>
            </p:custDataLst>
          </p:nvPr>
        </p:nvCxnSpPr>
        <p:spPr>
          <a:xfrm>
            <a:off x="3803745" y="2348880"/>
            <a:ext cx="2016224"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9" name="文本框9"/>
          <p:cNvSpPr txBox="1"/>
          <p:nvPr>
            <p:custDataLst>
              <p:tags r:id="Ra50b5c7b7d9a4307"/>
            </p:custDataLst>
          </p:nvPr>
        </p:nvSpPr>
        <p:spPr>
          <a:xfrm>
            <a:off x="4360454" y="1907689"/>
            <a:ext cx="894080" cy="306705"/>
          </a:xfrm>
          <a:prstGeom prst="rect">
            <a:avLst/>
          </a:prstGeom>
          <a:noFill/>
          <a:ln w="28575">
            <a:solidFill>
              <a:schemeClr val="accent5">
                <a:lumMod val="25000"/>
              </a:schemeClr>
            </a:solidFill>
          </a:ln>
        </p:spPr>
        <p:txBody>
          <a:bodyPr wrap="none" rtlCol="0">
            <a:spAutoFit/>
          </a:bodyPr>
          <a:lstStyle/>
          <a:p>
            <a:pPr defTabSz="1218565">
              <a:defRPr/>
            </a:pPr>
            <a:r>
              <a:rPr lang="zh-CN" altLang="en-US" sz="1400" dirty="0">
                <a:solidFill>
                  <a:schemeClr val="accent2">
                    <a:lumMod val="50000"/>
                  </a:schemeClr>
                </a:solidFill>
                <a:latin typeface="OPPOSans L" panose="00020600040101010101" pitchFamily="18" charset="-122"/>
                <a:ea typeface="思源宋体 CN Heavy" panose="02020900000000000000" charset="-122"/>
              </a:rPr>
              <a:t>添加标题</a:t>
            </a:r>
          </a:p>
        </p:txBody>
      </p:sp>
      <p:sp>
        <p:nvSpPr>
          <p:cNvPr id="10" name="矩形 9"/>
          <p:cNvSpPr/>
          <p:nvPr>
            <p:custDataLst>
              <p:tags r:id="R2e3afa8b53f94608"/>
            </p:custDataLst>
          </p:nvPr>
        </p:nvSpPr>
        <p:spPr>
          <a:xfrm>
            <a:off x="4055774" y="2621514"/>
            <a:ext cx="1512169" cy="1599565"/>
          </a:xfrm>
          <a:prstGeom prst="rect">
            <a:avLst/>
          </a:prstGeom>
          <a:ln w="28575">
            <a:solidFill>
              <a:schemeClr val="accent5">
                <a:lumMod val="25000"/>
              </a:schemeClr>
            </a:solidFill>
          </a:ln>
        </p:spPr>
        <p:txBody>
          <a:bodyPr wrap="square" lIns="91840" tIns="45920" rIns="91840" bIns="45920">
            <a:spAutoFit/>
          </a:bodyPr>
          <a:lstStyle/>
          <a:p>
            <a:pPr defTabSz="1218565">
              <a:defRPr/>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您的内容打在这里或者通过复制您的文本后在此框中选择粘贴并选择只保留文字。您的内容</a:t>
            </a:r>
            <a:r>
              <a:rPr lang="zh-CN" altLang="en-US" sz="140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打在这或者通过复</a:t>
            </a:r>
            <a:endPar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endParaRPr>
          </a:p>
        </p:txBody>
      </p:sp>
      <p:sp>
        <p:nvSpPr>
          <p:cNvPr id="11" name="圆角矩形 13"/>
          <p:cNvSpPr/>
          <p:nvPr>
            <p:custDataLst>
              <p:tags r:id="Rd9c85e07eb5e4ab5"/>
            </p:custDataLst>
          </p:nvPr>
        </p:nvSpPr>
        <p:spPr>
          <a:xfrm>
            <a:off x="4055775" y="4674344"/>
            <a:ext cx="1512168" cy="342896"/>
          </a:xfrm>
          <a:prstGeom prst="roundRect">
            <a:avLst/>
          </a:prstGeom>
          <a:solidFill>
            <a:schemeClr val="accent2"/>
          </a:solid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r>
              <a:rPr lang="zh-CN" altLang="en-US" sz="1200" dirty="0">
                <a:solidFill>
                  <a:srgbClr val="FFFFFF"/>
                </a:solidFill>
                <a:latin typeface="OPPOSans L" panose="00020600040101010101" pitchFamily="18" charset="-122"/>
                <a:ea typeface="思源宋体 CN Heavy" panose="02020900000000000000" charset="-122"/>
              </a:rPr>
              <a:t>点击输入内容</a:t>
            </a:r>
          </a:p>
        </p:txBody>
      </p:sp>
      <p:sp>
        <p:nvSpPr>
          <p:cNvPr id="12" name="圆角矩形 14"/>
          <p:cNvSpPr/>
          <p:nvPr>
            <p:custDataLst>
              <p:tags r:id="R3157cbdb8f3f4be3"/>
            </p:custDataLst>
          </p:nvPr>
        </p:nvSpPr>
        <p:spPr>
          <a:xfrm>
            <a:off x="6372031" y="1772816"/>
            <a:ext cx="2016224" cy="3456384"/>
          </a:xfrm>
          <a:prstGeom prst="roundRect">
            <a:avLst>
              <a:gd name="adj" fmla="val 5477"/>
            </a:avLst>
          </a:prstGeom>
          <a:no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endParaRPr lang="zh-CN" altLang="en-US" sz="1350">
              <a:solidFill>
                <a:srgbClr val="080808"/>
              </a:solidFill>
              <a:latin typeface="演示春风楷" panose="00000500000000000000" pitchFamily="2" charset="-122"/>
              <a:ea typeface="演示春风楷" panose="00000500000000000000" pitchFamily="2" charset="-122"/>
            </a:endParaRPr>
          </a:p>
        </p:txBody>
      </p:sp>
      <p:cxnSp>
        <p:nvCxnSpPr>
          <p:cNvPr id="13" name="直接连接符 12"/>
          <p:cNvCxnSpPr/>
          <p:nvPr>
            <p:custDataLst>
              <p:tags r:id="R27df2f5afe6b4b7f"/>
            </p:custDataLst>
          </p:nvPr>
        </p:nvCxnSpPr>
        <p:spPr>
          <a:xfrm>
            <a:off x="6372031" y="2348880"/>
            <a:ext cx="2016224"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14"/>
          <p:cNvSpPr txBox="1"/>
          <p:nvPr>
            <p:custDataLst>
              <p:tags r:id="R13ab2162d7754036"/>
            </p:custDataLst>
          </p:nvPr>
        </p:nvSpPr>
        <p:spPr>
          <a:xfrm>
            <a:off x="6928738" y="1907689"/>
            <a:ext cx="894080" cy="306705"/>
          </a:xfrm>
          <a:prstGeom prst="rect">
            <a:avLst/>
          </a:prstGeom>
          <a:noFill/>
          <a:ln w="28575">
            <a:solidFill>
              <a:schemeClr val="accent5">
                <a:lumMod val="25000"/>
              </a:schemeClr>
            </a:solidFill>
          </a:ln>
        </p:spPr>
        <p:txBody>
          <a:bodyPr wrap="none" rtlCol="0">
            <a:spAutoFit/>
          </a:bodyPr>
          <a:lstStyle/>
          <a:p>
            <a:pPr defTabSz="1218565">
              <a:defRPr/>
            </a:pPr>
            <a:r>
              <a:rPr lang="zh-CN" altLang="en-US" sz="1400" dirty="0">
                <a:solidFill>
                  <a:schemeClr val="accent3">
                    <a:lumMod val="25000"/>
                  </a:schemeClr>
                </a:solidFill>
                <a:latin typeface="OPPOSans L" panose="00020600040101010101" pitchFamily="18" charset="-122"/>
                <a:ea typeface="思源宋体 CN Heavy" panose="02020900000000000000" charset="-122"/>
              </a:rPr>
              <a:t>添加标题</a:t>
            </a:r>
          </a:p>
        </p:txBody>
      </p:sp>
      <p:sp>
        <p:nvSpPr>
          <p:cNvPr id="15" name="矩形 14"/>
          <p:cNvSpPr/>
          <p:nvPr>
            <p:custDataLst>
              <p:tags r:id="R4fc84e9bec5e427a"/>
            </p:custDataLst>
          </p:nvPr>
        </p:nvSpPr>
        <p:spPr>
          <a:xfrm>
            <a:off x="6614286" y="2617713"/>
            <a:ext cx="1521941" cy="1599565"/>
          </a:xfrm>
          <a:prstGeom prst="rect">
            <a:avLst/>
          </a:prstGeom>
          <a:ln w="28575">
            <a:solidFill>
              <a:schemeClr val="accent5">
                <a:lumMod val="25000"/>
              </a:schemeClr>
            </a:solidFill>
          </a:ln>
        </p:spPr>
        <p:txBody>
          <a:bodyPr wrap="square" lIns="91840" tIns="45920" rIns="91840" bIns="45920">
            <a:spAutoFit/>
          </a:bodyPr>
          <a:lstStyle/>
          <a:p>
            <a:pPr defTabSz="1218565">
              <a:defRPr/>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您的内容打在这里或者通过复制您的文本后在此框中选择粘贴并选择只保留文字。您的内容</a:t>
            </a:r>
            <a:r>
              <a:rPr lang="zh-CN" altLang="en-US" sz="140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打在这或者通过复</a:t>
            </a:r>
            <a:endPar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endParaRPr>
          </a:p>
        </p:txBody>
      </p:sp>
      <p:sp>
        <p:nvSpPr>
          <p:cNvPr id="16" name="圆角矩形 18"/>
          <p:cNvSpPr/>
          <p:nvPr>
            <p:custDataLst>
              <p:tags r:id="R45aa969ff63a47a2"/>
            </p:custDataLst>
          </p:nvPr>
        </p:nvSpPr>
        <p:spPr>
          <a:xfrm>
            <a:off x="6624059" y="4674344"/>
            <a:ext cx="1512168" cy="342896"/>
          </a:xfrm>
          <a:prstGeom prst="roundRect">
            <a:avLst/>
          </a:prstGeom>
          <a:solidFill>
            <a:schemeClr val="accent3"/>
          </a:solid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r>
              <a:rPr lang="zh-CN" altLang="en-US" sz="1200" dirty="0">
                <a:solidFill>
                  <a:srgbClr val="000000"/>
                </a:solidFill>
                <a:latin typeface="OPPOSans L" panose="00020600040101010101" pitchFamily="18" charset="-122"/>
                <a:ea typeface="思源宋体 CN Heavy" panose="02020900000000000000" charset="-122"/>
              </a:rPr>
              <a:t>点击输入内容</a:t>
            </a:r>
          </a:p>
        </p:txBody>
      </p:sp>
      <p:sp>
        <p:nvSpPr>
          <p:cNvPr id="17" name="圆角矩形 19"/>
          <p:cNvSpPr/>
          <p:nvPr>
            <p:custDataLst>
              <p:tags r:id="Rfa69d138a96b4888"/>
            </p:custDataLst>
          </p:nvPr>
        </p:nvSpPr>
        <p:spPr>
          <a:xfrm>
            <a:off x="8940316" y="1772816"/>
            <a:ext cx="2016224" cy="3456384"/>
          </a:xfrm>
          <a:prstGeom prst="roundRect">
            <a:avLst>
              <a:gd name="adj" fmla="val 5477"/>
            </a:avLst>
          </a:prstGeom>
          <a:no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endParaRPr lang="zh-CN" altLang="en-US" sz="1350">
              <a:solidFill>
                <a:srgbClr val="080808"/>
              </a:solidFill>
              <a:latin typeface="演示春风楷" panose="00000500000000000000" pitchFamily="2" charset="-122"/>
              <a:ea typeface="演示春风楷" panose="00000500000000000000" pitchFamily="2" charset="-122"/>
            </a:endParaRPr>
          </a:p>
        </p:txBody>
      </p:sp>
      <p:cxnSp>
        <p:nvCxnSpPr>
          <p:cNvPr id="18" name="直接连接符 17"/>
          <p:cNvCxnSpPr/>
          <p:nvPr>
            <p:custDataLst>
              <p:tags r:id="R9b7fe564bdd44227"/>
            </p:custDataLst>
          </p:nvPr>
        </p:nvCxnSpPr>
        <p:spPr>
          <a:xfrm>
            <a:off x="8940316" y="2348880"/>
            <a:ext cx="2016224" cy="0"/>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19"/>
          <p:cNvSpPr txBox="1"/>
          <p:nvPr>
            <p:custDataLst>
              <p:tags r:id="R038187e4e8ab4841"/>
            </p:custDataLst>
          </p:nvPr>
        </p:nvSpPr>
        <p:spPr>
          <a:xfrm>
            <a:off x="9497025" y="1907689"/>
            <a:ext cx="894080" cy="306705"/>
          </a:xfrm>
          <a:prstGeom prst="rect">
            <a:avLst/>
          </a:prstGeom>
          <a:noFill/>
          <a:ln w="28575">
            <a:solidFill>
              <a:schemeClr val="accent5">
                <a:lumMod val="25000"/>
              </a:schemeClr>
            </a:solidFill>
          </a:ln>
        </p:spPr>
        <p:txBody>
          <a:bodyPr wrap="none" rtlCol="0">
            <a:spAutoFit/>
          </a:bodyPr>
          <a:lstStyle/>
          <a:p>
            <a:pPr defTabSz="1218565">
              <a:defRPr/>
            </a:pPr>
            <a:r>
              <a:rPr lang="zh-CN" altLang="en-US" sz="1400" dirty="0">
                <a:solidFill>
                  <a:schemeClr val="accent4">
                    <a:lumMod val="25000"/>
                  </a:schemeClr>
                </a:solidFill>
                <a:latin typeface="OPPOSans L" panose="00020600040101010101" pitchFamily="18" charset="-122"/>
                <a:ea typeface="思源宋体 CN Heavy" panose="02020900000000000000" charset="-122"/>
              </a:rPr>
              <a:t>添加标题</a:t>
            </a:r>
          </a:p>
        </p:txBody>
      </p:sp>
      <p:sp>
        <p:nvSpPr>
          <p:cNvPr id="20" name="矩形 19"/>
          <p:cNvSpPr/>
          <p:nvPr>
            <p:custDataLst>
              <p:tags r:id="Raed5db58aff5406b"/>
            </p:custDataLst>
          </p:nvPr>
        </p:nvSpPr>
        <p:spPr>
          <a:xfrm>
            <a:off x="9274011" y="2646098"/>
            <a:ext cx="1521941" cy="1599565"/>
          </a:xfrm>
          <a:prstGeom prst="rect">
            <a:avLst/>
          </a:prstGeom>
          <a:ln w="28575">
            <a:solidFill>
              <a:schemeClr val="accent5">
                <a:lumMod val="25000"/>
              </a:schemeClr>
            </a:solidFill>
          </a:ln>
        </p:spPr>
        <p:txBody>
          <a:bodyPr wrap="square" lIns="91840" tIns="45920" rIns="91840" bIns="45920">
            <a:spAutoFit/>
          </a:bodyPr>
          <a:lstStyle/>
          <a:p>
            <a:pPr defTabSz="1218565">
              <a:defRPr/>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您的内容打在这里或者通过复制您的文本后在此框中选择粘贴并选择只保留文字。您的内容</a:t>
            </a:r>
            <a:r>
              <a:rPr lang="zh-CN" altLang="en-US" sz="140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rPr>
              <a:t>打在这或者通过复</a:t>
            </a:r>
            <a:endPar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华文黑体" pitchFamily="2" charset="-122"/>
            </a:endParaRPr>
          </a:p>
        </p:txBody>
      </p:sp>
      <p:sp>
        <p:nvSpPr>
          <p:cNvPr id="21" name="圆角矩形 23"/>
          <p:cNvSpPr/>
          <p:nvPr>
            <p:custDataLst>
              <p:tags r:id="R8c1726cc627a4b0c"/>
            </p:custDataLst>
          </p:nvPr>
        </p:nvSpPr>
        <p:spPr>
          <a:xfrm>
            <a:off x="9192345" y="4674344"/>
            <a:ext cx="1512168" cy="342896"/>
          </a:xfrm>
          <a:prstGeom prst="roundRect">
            <a:avLst/>
          </a:prstGeom>
          <a:solidFill>
            <a:schemeClr val="accent4"/>
          </a:solidFill>
          <a:ln w="28575">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defRPr/>
            </a:pPr>
            <a:r>
              <a:rPr lang="zh-CN" altLang="en-US" sz="1200" dirty="0">
                <a:solidFill>
                  <a:srgbClr val="000000"/>
                </a:solidFill>
                <a:latin typeface="OPPOSans L" panose="00020600040101010101" pitchFamily="18" charset="-122"/>
                <a:ea typeface="思源宋体 CN Heavy" panose="02020900000000000000" charset="-122"/>
              </a:rPr>
              <a:t>点击输入内容</a:t>
            </a:r>
          </a:p>
        </p:txBody>
      </p:sp>
      <p:sp>
        <p:nvSpPr>
          <p:cNvPr id="22" name="矩形 21"/>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3" name="图片 22"/>
          <p:cNvPicPr>
            <a:picLocks noChangeAspect="1"/>
          </p:cNvPicPr>
          <p:nvPr/>
        </p:nvPicPr>
        <p:blipFill>
          <a:blip r:embed="R1308f699c61e48b2"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down)">
                                      <p:cBhvr>
                                        <p:cTn id="20" dur="500"/>
                                        <p:tgtEl>
                                          <p:spTgt spid="5"/>
                                        </p:tgtEl>
                                      </p:cBhvr>
                                    </p:animEffect>
                                  </p:childTnLst>
                                </p:cTn>
                              </p:par>
                            </p:childTnLst>
                          </p:cTn>
                        </p:par>
                        <p:par>
                          <p:cTn id="21" fill="hold">
                            <p:stCondLst>
                              <p:cond delay="2500"/>
                            </p:stCondLst>
                            <p:childTnLst>
                              <p:par>
                                <p:cTn id="22" presetID="16" presetClass="entr" presetSubtype="37"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childTnLst>
                          </p:cTn>
                        </p:par>
                        <p:par>
                          <p:cTn id="25" fill="hold">
                            <p:stCondLst>
                              <p:cond delay="3000"/>
                            </p:stCondLst>
                            <p:childTnLst>
                              <p:par>
                                <p:cTn id="26" presetID="21"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1000"/>
                                        <p:tgtEl>
                                          <p:spTgt spid="7"/>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5000"/>
                            </p:stCondLst>
                            <p:childTnLst>
                              <p:par>
                                <p:cTn id="38" presetID="12" presetClass="entr" presetSubtype="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ppt_y</p:attrName>
                                        </p:attrNameLst>
                                      </p:cBhvr>
                                      <p:tavLst>
                                        <p:tav tm="0">
                                          <p:val>
                                            <p:strVal val="#ppt_y-#ppt_h*1.125000"/>
                                          </p:val>
                                        </p:tav>
                                        <p:tav tm="100000">
                                          <p:val>
                                            <p:strVal val="#ppt_y"/>
                                          </p:val>
                                        </p:tav>
                                      </p:tavLst>
                                    </p:anim>
                                    <p:animEffect transition="in" filter="wipe(down)">
                                      <p:cBhvr>
                                        <p:cTn id="41" dur="500"/>
                                        <p:tgtEl>
                                          <p:spTgt spid="10"/>
                                        </p:tgtEl>
                                      </p:cBhvr>
                                    </p:animEffect>
                                  </p:childTnLst>
                                </p:cTn>
                              </p:par>
                            </p:childTnLst>
                          </p:cTn>
                        </p:par>
                        <p:par>
                          <p:cTn id="42" fill="hold">
                            <p:stCondLst>
                              <p:cond delay="5500"/>
                            </p:stCondLst>
                            <p:childTnLst>
                              <p:par>
                                <p:cTn id="43" presetID="16" presetClass="entr" presetSubtype="37"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outVertical)">
                                      <p:cBhvr>
                                        <p:cTn id="45" dur="500"/>
                                        <p:tgtEl>
                                          <p:spTgt spid="11"/>
                                        </p:tgtEl>
                                      </p:cBhvr>
                                    </p:animEffect>
                                  </p:childTnLst>
                                </p:cTn>
                              </p:par>
                            </p:childTnLst>
                          </p:cTn>
                        </p:par>
                        <p:par>
                          <p:cTn id="46" fill="hold">
                            <p:stCondLst>
                              <p:cond delay="6000"/>
                            </p:stCondLst>
                            <p:childTnLst>
                              <p:par>
                                <p:cTn id="47" presetID="21" presetClass="entr" presetSubtype="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heel(1)">
                                      <p:cBhvr>
                                        <p:cTn id="49" dur="1000"/>
                                        <p:tgtEl>
                                          <p:spTgt spid="12"/>
                                        </p:tgtEl>
                                      </p:cBhvr>
                                    </p:animEffect>
                                  </p:childTnLst>
                                </p:cTn>
                              </p:par>
                            </p:childTnLst>
                          </p:cTn>
                        </p:par>
                        <p:par>
                          <p:cTn id="50" fill="hold">
                            <p:stCondLst>
                              <p:cond delay="70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75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par>
                          <p:cTn id="58" fill="hold">
                            <p:stCondLst>
                              <p:cond delay="8000"/>
                            </p:stCondLst>
                            <p:childTnLst>
                              <p:par>
                                <p:cTn id="59" presetID="12" presetClass="entr" presetSubtype="1"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p:tgtEl>
                                          <p:spTgt spid="15"/>
                                        </p:tgtEl>
                                        <p:attrNameLst>
                                          <p:attrName>ppt_y</p:attrName>
                                        </p:attrNameLst>
                                      </p:cBhvr>
                                      <p:tavLst>
                                        <p:tav tm="0">
                                          <p:val>
                                            <p:strVal val="#ppt_y-#ppt_h*1.125000"/>
                                          </p:val>
                                        </p:tav>
                                        <p:tav tm="100000">
                                          <p:val>
                                            <p:strVal val="#ppt_y"/>
                                          </p:val>
                                        </p:tav>
                                      </p:tavLst>
                                    </p:anim>
                                    <p:animEffect transition="in" filter="wipe(down)">
                                      <p:cBhvr>
                                        <p:cTn id="62" dur="500"/>
                                        <p:tgtEl>
                                          <p:spTgt spid="15"/>
                                        </p:tgtEl>
                                      </p:cBhvr>
                                    </p:animEffect>
                                  </p:childTnLst>
                                </p:cTn>
                              </p:par>
                            </p:childTnLst>
                          </p:cTn>
                        </p:par>
                        <p:par>
                          <p:cTn id="63" fill="hold">
                            <p:stCondLst>
                              <p:cond delay="8500"/>
                            </p:stCondLst>
                            <p:childTnLst>
                              <p:par>
                                <p:cTn id="64" presetID="16" presetClass="entr" presetSubtype="37"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arn(outVertical)">
                                      <p:cBhvr>
                                        <p:cTn id="66" dur="500"/>
                                        <p:tgtEl>
                                          <p:spTgt spid="16"/>
                                        </p:tgtEl>
                                      </p:cBhvr>
                                    </p:animEffect>
                                  </p:childTnLst>
                                </p:cTn>
                              </p:par>
                            </p:childTnLst>
                          </p:cTn>
                        </p:par>
                        <p:par>
                          <p:cTn id="67" fill="hold">
                            <p:stCondLst>
                              <p:cond delay="9000"/>
                            </p:stCondLst>
                            <p:childTnLst>
                              <p:par>
                                <p:cTn id="68" presetID="21" presetClass="entr" presetSubtype="1"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heel(1)">
                                      <p:cBhvr>
                                        <p:cTn id="70" dur="1000"/>
                                        <p:tgtEl>
                                          <p:spTgt spid="17"/>
                                        </p:tgtEl>
                                      </p:cBhvr>
                                    </p:animEffect>
                                  </p:childTnLst>
                                </p:cTn>
                              </p:par>
                            </p:childTnLst>
                          </p:cTn>
                        </p:par>
                        <p:par>
                          <p:cTn id="71" fill="hold">
                            <p:stCondLst>
                              <p:cond delay="10000"/>
                            </p:stCondLst>
                            <p:childTnLst>
                              <p:par>
                                <p:cTn id="72" presetID="22" presetClass="entr" presetSubtype="8"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par>
                          <p:cTn id="75" fill="hold">
                            <p:stCondLst>
                              <p:cond delay="10500"/>
                            </p:stCondLst>
                            <p:childTnLst>
                              <p:par>
                                <p:cTn id="76" presetID="10"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par>
                          <p:cTn id="79" fill="hold">
                            <p:stCondLst>
                              <p:cond delay="11000"/>
                            </p:stCondLst>
                            <p:childTnLst>
                              <p:par>
                                <p:cTn id="80" presetID="12" presetClass="entr" presetSubtype="1"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p:tgtEl>
                                          <p:spTgt spid="20"/>
                                        </p:tgtEl>
                                        <p:attrNameLst>
                                          <p:attrName>ppt_y</p:attrName>
                                        </p:attrNameLst>
                                      </p:cBhvr>
                                      <p:tavLst>
                                        <p:tav tm="0">
                                          <p:val>
                                            <p:strVal val="#ppt_y-#ppt_h*1.125000"/>
                                          </p:val>
                                        </p:tav>
                                        <p:tav tm="100000">
                                          <p:val>
                                            <p:strVal val="#ppt_y"/>
                                          </p:val>
                                        </p:tav>
                                      </p:tavLst>
                                    </p:anim>
                                    <p:animEffect transition="in" filter="wipe(down)">
                                      <p:cBhvr>
                                        <p:cTn id="83" dur="500"/>
                                        <p:tgtEl>
                                          <p:spTgt spid="20"/>
                                        </p:tgtEl>
                                      </p:cBhvr>
                                    </p:animEffect>
                                  </p:childTnLst>
                                </p:cTn>
                              </p:par>
                            </p:childTnLst>
                          </p:cTn>
                        </p:par>
                        <p:par>
                          <p:cTn id="84" fill="hold">
                            <p:stCondLst>
                              <p:cond delay="11500"/>
                            </p:stCondLst>
                            <p:childTnLst>
                              <p:par>
                                <p:cTn id="85" presetID="16" presetClass="entr" presetSubtype="37"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barn(outVertical)">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5" grpId="0" bldLvl="0" animBg="1"/>
      <p:bldP spid="6" grpId="0" bldLvl="0" animBg="1"/>
      <p:bldP spid="7" grpId="0" bldLvl="0" animBg="1"/>
      <p:bldP spid="9" grpId="0" bldLvl="0" animBg="1"/>
      <p:bldP spid="10" grpId="0" bldLvl="0" animBg="1"/>
      <p:bldP spid="11" grpId="0" bldLvl="0" animBg="1"/>
      <p:bldP spid="12" grpId="0" bldLvl="0" animBg="1"/>
      <p:bldP spid="14" grpId="0" bldLvl="0" animBg="1"/>
      <p:bldP spid="15" grpId="0" bldLvl="0" animBg="1"/>
      <p:bldP spid="16" grpId="0" bldLvl="0" animBg="1"/>
      <p:bldP spid="17" grpId="0" bldLvl="0" animBg="1"/>
      <p:bldP spid="19" grpId="0" bldLvl="0" animBg="1"/>
      <p:bldP spid="20" grpId="0" bldLvl="0" animBg="1"/>
      <p:bldP spid="21" grpId="0" bldLvl="0" animBg="1"/>
      <p:bldP spid="22" grpId="0"/>
    </p:bldLst>
  </p:timing>
</p:sld>
</file>

<file path=ppt/slides/slide19.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a:spLocks noChangeArrowheads="1"/>
          </p:cNvSpPr>
          <p:nvPr>
            <p:custDataLst>
              <p:tags r:id="R7213e8da904146fb"/>
            </p:custDataLst>
          </p:nvPr>
        </p:nvSpPr>
        <p:spPr bwMode="auto">
          <a:xfrm>
            <a:off x="643047" y="1477024"/>
            <a:ext cx="1789779" cy="1767880"/>
          </a:xfrm>
          <a:prstGeom prst="ellipse">
            <a:avLst/>
          </a:prstGeom>
          <a:solidFill>
            <a:schemeClr val="accent1"/>
          </a:solidFill>
          <a:ln w="9525" algn="ctr">
            <a:noFill/>
            <a:miter lim="800000"/>
          </a:ln>
        </p:spPr>
        <p:txBody>
          <a:bodyPr lIns="91028" tIns="45515" rIns="91028" bIns="45515" anchor="ctr"/>
          <a:lstStyle/>
          <a:p>
            <a:pPr algn="ctr" defTabSz="909320"/>
            <a:r>
              <a:rPr lang="en-US" altLang="zh-CN" sz="4015">
                <a:solidFill>
                  <a:schemeClr val="dk1">
                    <a:lumMod val="85000"/>
                    <a:lumOff val="15000"/>
                  </a:schemeClr>
                </a:solidFill>
                <a:latin typeface="OPPOSans L" panose="00020600040101010101" pitchFamily="18" charset="-122"/>
                <a:ea typeface="思源宋体 CN Heavy" panose="02020900000000000000" charset="-122"/>
              </a:rPr>
              <a:t>01</a:t>
            </a:r>
          </a:p>
          <a:p>
            <a:pPr algn="ctr" defTabSz="909320"/>
            <a:r>
              <a:rPr lang="zh-CN" altLang="en-US" sz="1255">
                <a:solidFill>
                  <a:schemeClr val="dk1">
                    <a:lumMod val="85000"/>
                    <a:lumOff val="15000"/>
                  </a:schemeClr>
                </a:solidFill>
                <a:latin typeface="OPPOSans L" panose="00020600040101010101" pitchFamily="18" charset="-122"/>
                <a:ea typeface="思源宋体 CN Heavy" panose="02020900000000000000" charset="-122"/>
                <a:sym typeface="造字工房悦黑体验版常规体" pitchFamily="50" charset="-122"/>
              </a:rPr>
              <a:t>请输入您想要的文字内容</a:t>
            </a:r>
          </a:p>
        </p:txBody>
      </p:sp>
      <p:sp>
        <p:nvSpPr>
          <p:cNvPr id="3" name="箭头 50"/>
          <p:cNvSpPr>
            <a:spLocks noChangeArrowheads="1"/>
          </p:cNvSpPr>
          <p:nvPr>
            <p:custDataLst>
              <p:tags r:id="R72243ad918054847"/>
            </p:custDataLst>
          </p:nvPr>
        </p:nvSpPr>
        <p:spPr bwMode="gray">
          <a:xfrm>
            <a:off x="5918815" y="2098173"/>
            <a:ext cx="463869" cy="525585"/>
          </a:xfrm>
          <a:prstGeom prst="chevron">
            <a:avLst>
              <a:gd name="adj" fmla="val 52514"/>
            </a:avLst>
          </a:prstGeom>
          <a:solidFill>
            <a:schemeClr val="accent2"/>
          </a:solidFill>
          <a:ln w="9525">
            <a:noFill/>
            <a:miter lim="800000"/>
          </a:ln>
        </p:spPr>
        <p:txBody>
          <a:bodyPr wrap="none" lIns="91028" tIns="45515" rIns="91028" bIns="45515" anchor="ctr"/>
          <a:lstStyle/>
          <a:p>
            <a:pPr defTabSz="909320"/>
            <a:endParaRPr lang="zh-CN" altLang="en-US" sz="1755">
              <a:solidFill>
                <a:schemeClr val="dk1"/>
              </a:solidFill>
              <a:latin typeface="演示春风楷" panose="00000500000000000000" pitchFamily="2" charset="-122"/>
              <a:ea typeface="演示春风楷" panose="00000500000000000000" pitchFamily="2" charset="-122"/>
            </a:endParaRPr>
          </a:p>
        </p:txBody>
      </p:sp>
      <p:sp>
        <p:nvSpPr>
          <p:cNvPr id="4" name="箭头 51"/>
          <p:cNvSpPr>
            <a:spLocks noChangeArrowheads="1"/>
          </p:cNvSpPr>
          <p:nvPr>
            <p:custDataLst>
              <p:tags r:id="R5a04374e91d1445c"/>
            </p:custDataLst>
          </p:nvPr>
        </p:nvSpPr>
        <p:spPr bwMode="gray">
          <a:xfrm>
            <a:off x="2842943" y="2098173"/>
            <a:ext cx="465860" cy="525585"/>
          </a:xfrm>
          <a:prstGeom prst="chevron">
            <a:avLst>
              <a:gd name="adj" fmla="val 52514"/>
            </a:avLst>
          </a:prstGeom>
          <a:solidFill>
            <a:schemeClr val="accent1"/>
          </a:solidFill>
          <a:ln w="9525">
            <a:noFill/>
            <a:miter lim="800000"/>
          </a:ln>
        </p:spPr>
        <p:txBody>
          <a:bodyPr wrap="none" lIns="91028" tIns="45515" rIns="91028" bIns="45515" anchor="ctr"/>
          <a:lstStyle/>
          <a:p>
            <a:pPr defTabSz="909320"/>
            <a:endParaRPr lang="zh-CN" altLang="en-US" sz="1755">
              <a:solidFill>
                <a:schemeClr val="dk1"/>
              </a:solidFill>
              <a:latin typeface="演示春风楷" panose="00000500000000000000" pitchFamily="2" charset="-122"/>
              <a:ea typeface="演示春风楷" panose="00000500000000000000" pitchFamily="2" charset="-122"/>
            </a:endParaRPr>
          </a:p>
        </p:txBody>
      </p:sp>
      <p:sp>
        <p:nvSpPr>
          <p:cNvPr id="5" name="椭圆 4"/>
          <p:cNvSpPr>
            <a:spLocks noChangeArrowheads="1"/>
          </p:cNvSpPr>
          <p:nvPr>
            <p:custDataLst>
              <p:tags r:id="Rd696cc457fae40b9"/>
            </p:custDataLst>
          </p:nvPr>
        </p:nvSpPr>
        <p:spPr bwMode="auto">
          <a:xfrm>
            <a:off x="3718919" y="1477024"/>
            <a:ext cx="1787788" cy="1767880"/>
          </a:xfrm>
          <a:prstGeom prst="ellipse">
            <a:avLst/>
          </a:prstGeom>
          <a:solidFill>
            <a:schemeClr val="accent2"/>
          </a:solidFill>
          <a:ln w="9525" algn="ctr">
            <a:noFill/>
            <a:miter lim="800000"/>
          </a:ln>
        </p:spPr>
        <p:txBody>
          <a:bodyPr lIns="91028" tIns="45515" rIns="91028" bIns="45515" anchor="ctr"/>
          <a:lstStyle/>
          <a:p>
            <a:pPr algn="ctr" defTabSz="909320"/>
            <a:r>
              <a:rPr lang="en-US" altLang="zh-CN" sz="4015">
                <a:solidFill>
                  <a:schemeClr val="lt1"/>
                </a:solidFill>
                <a:latin typeface="OPPOSans L" panose="00020600040101010101" pitchFamily="18" charset="-122"/>
                <a:ea typeface="思源宋体 CN Heavy" panose="02020900000000000000" charset="-122"/>
              </a:rPr>
              <a:t>02</a:t>
            </a:r>
          </a:p>
          <a:p>
            <a:pPr algn="ctr" defTabSz="909320"/>
            <a:r>
              <a:rPr lang="zh-CN" altLang="en-US" sz="1255">
                <a:solidFill>
                  <a:schemeClr val="lt1"/>
                </a:solidFill>
                <a:latin typeface="OPPOSans L" panose="00020600040101010101" pitchFamily="18" charset="-122"/>
                <a:ea typeface="思源宋体 CN Heavy" panose="02020900000000000000" charset="-122"/>
                <a:sym typeface="造字工房悦黑体验版常规体" pitchFamily="50" charset="-122"/>
              </a:rPr>
              <a:t>请输入您想要的文字内容</a:t>
            </a:r>
            <a:endParaRPr lang="zh-CN" altLang="zh-CN" sz="1255">
              <a:solidFill>
                <a:schemeClr val="lt1"/>
              </a:solidFill>
              <a:latin typeface="OPPOSans L" panose="00020600040101010101" pitchFamily="18" charset="-122"/>
              <a:ea typeface="思源宋体 CN Heavy" panose="02020900000000000000" charset="-122"/>
              <a:sym typeface="造字工房悦黑体验版常规体" pitchFamily="50" charset="-122"/>
            </a:endParaRPr>
          </a:p>
          <a:p>
            <a:pPr algn="ctr" defTabSz="909320"/>
            <a:endParaRPr lang="zh-CN" altLang="zh-CN" sz="1255">
              <a:solidFill>
                <a:schemeClr val="lt1"/>
              </a:solidFill>
              <a:latin typeface="OPPOSans L" panose="00020600040101010101" pitchFamily="18" charset="-122"/>
              <a:ea typeface="思源宋体 CN Heavy" panose="02020900000000000000" charset="-122"/>
              <a:sym typeface="造字工房悦黑体验版常规体" pitchFamily="50" charset="-122"/>
            </a:endParaRPr>
          </a:p>
        </p:txBody>
      </p:sp>
      <p:sp>
        <p:nvSpPr>
          <p:cNvPr id="6" name="椭圆 5"/>
          <p:cNvSpPr>
            <a:spLocks noChangeArrowheads="1"/>
          </p:cNvSpPr>
          <p:nvPr>
            <p:custDataLst>
              <p:tags r:id="R0731030f112c4484"/>
            </p:custDataLst>
          </p:nvPr>
        </p:nvSpPr>
        <p:spPr bwMode="auto">
          <a:xfrm>
            <a:off x="6792799" y="1477024"/>
            <a:ext cx="1791771" cy="1767880"/>
          </a:xfrm>
          <a:prstGeom prst="ellipse">
            <a:avLst/>
          </a:prstGeom>
          <a:solidFill>
            <a:schemeClr val="accent3"/>
          </a:solidFill>
          <a:ln w="9525" algn="ctr">
            <a:noFill/>
            <a:miter lim="800000"/>
          </a:ln>
        </p:spPr>
        <p:txBody>
          <a:bodyPr lIns="91028" tIns="45515" rIns="91028" bIns="45515" anchor="ctr"/>
          <a:lstStyle/>
          <a:p>
            <a:pPr algn="ctr" defTabSz="909320"/>
            <a:r>
              <a:rPr lang="en-US" altLang="zh-CN" sz="4015">
                <a:solidFill>
                  <a:schemeClr val="dk1">
                    <a:lumMod val="85000"/>
                    <a:lumOff val="15000"/>
                  </a:schemeClr>
                </a:solidFill>
                <a:latin typeface="OPPOSans L" panose="00020600040101010101" pitchFamily="18" charset="-122"/>
                <a:ea typeface="思源宋体 CN Heavy" panose="02020900000000000000" charset="-122"/>
              </a:rPr>
              <a:t>03</a:t>
            </a:r>
          </a:p>
          <a:p>
            <a:pPr algn="ctr" defTabSz="909320"/>
            <a:r>
              <a:rPr lang="zh-CN" altLang="en-US" sz="1255">
                <a:solidFill>
                  <a:schemeClr val="dk1">
                    <a:lumMod val="85000"/>
                    <a:lumOff val="15000"/>
                  </a:schemeClr>
                </a:solidFill>
                <a:latin typeface="OPPOSans L" panose="00020600040101010101" pitchFamily="18" charset="-122"/>
                <a:ea typeface="思源宋体 CN Heavy" panose="02020900000000000000" charset="-122"/>
                <a:sym typeface="造字工房悦黑体验版常规体" pitchFamily="50" charset="-122"/>
              </a:rPr>
              <a:t>请输入您想要的文字内容</a:t>
            </a:r>
            <a:endParaRPr lang="zh-CN" altLang="zh-CN" sz="1255">
              <a:solidFill>
                <a:schemeClr val="dk1">
                  <a:lumMod val="85000"/>
                  <a:lumOff val="15000"/>
                </a:schemeClr>
              </a:solidFill>
              <a:latin typeface="OPPOSans L" panose="00020600040101010101" pitchFamily="18" charset="-122"/>
              <a:ea typeface="思源宋体 CN Heavy" panose="02020900000000000000" charset="-122"/>
              <a:sym typeface="造字工房悦黑体验版常规体" pitchFamily="50" charset="-122"/>
            </a:endParaRPr>
          </a:p>
          <a:p>
            <a:pPr algn="ctr" defTabSz="909320"/>
            <a:endParaRPr lang="zh-CN" altLang="zh-CN" sz="1255">
              <a:solidFill>
                <a:schemeClr val="dk1">
                  <a:lumMod val="85000"/>
                  <a:lumOff val="15000"/>
                </a:schemeClr>
              </a:solidFill>
              <a:latin typeface="OPPOSans L" panose="00020600040101010101" pitchFamily="18" charset="-122"/>
              <a:ea typeface="思源宋体 CN Heavy" panose="02020900000000000000" charset="-122"/>
              <a:sym typeface="造字工房悦黑体验版常规体" pitchFamily="50" charset="-122"/>
            </a:endParaRPr>
          </a:p>
        </p:txBody>
      </p:sp>
      <p:sp>
        <p:nvSpPr>
          <p:cNvPr id="7" name="50"/>
          <p:cNvSpPr>
            <a:spLocks noChangeArrowheads="1"/>
          </p:cNvSpPr>
          <p:nvPr>
            <p:custDataLst>
              <p:tags r:id="Rbc4d3770b9184763"/>
            </p:custDataLst>
          </p:nvPr>
        </p:nvSpPr>
        <p:spPr bwMode="gray">
          <a:xfrm>
            <a:off x="8992697" y="2098173"/>
            <a:ext cx="465860" cy="525585"/>
          </a:xfrm>
          <a:prstGeom prst="chevron">
            <a:avLst>
              <a:gd name="adj" fmla="val 52514"/>
            </a:avLst>
          </a:prstGeom>
          <a:solidFill>
            <a:schemeClr val="accent3"/>
          </a:solidFill>
          <a:ln w="9525">
            <a:noFill/>
            <a:miter lim="800000"/>
          </a:ln>
        </p:spPr>
        <p:txBody>
          <a:bodyPr wrap="none" lIns="91028" tIns="45515" rIns="91028" bIns="45515" anchor="ctr"/>
          <a:lstStyle/>
          <a:p>
            <a:pPr defTabSz="909320"/>
            <a:endParaRPr lang="zh-CN" altLang="en-US" sz="1755">
              <a:solidFill>
                <a:schemeClr val="dk1"/>
              </a:solidFill>
              <a:latin typeface="演示春风楷" panose="00000500000000000000" pitchFamily="2" charset="-122"/>
              <a:ea typeface="演示春风楷" panose="00000500000000000000" pitchFamily="2" charset="-122"/>
            </a:endParaRPr>
          </a:p>
        </p:txBody>
      </p:sp>
      <p:sp>
        <p:nvSpPr>
          <p:cNvPr id="8" name="椭圆 7"/>
          <p:cNvSpPr>
            <a:spLocks noChangeArrowheads="1"/>
          </p:cNvSpPr>
          <p:nvPr>
            <p:custDataLst>
              <p:tags r:id="Re19666dc616e4f4c"/>
            </p:custDataLst>
          </p:nvPr>
        </p:nvSpPr>
        <p:spPr bwMode="auto">
          <a:xfrm>
            <a:off x="9868672" y="1477024"/>
            <a:ext cx="1789779" cy="1767880"/>
          </a:xfrm>
          <a:prstGeom prst="ellipse">
            <a:avLst/>
          </a:prstGeom>
          <a:solidFill>
            <a:schemeClr val="accent4"/>
          </a:solidFill>
          <a:ln w="9525" algn="ctr">
            <a:noFill/>
            <a:miter lim="800000"/>
          </a:ln>
        </p:spPr>
        <p:txBody>
          <a:bodyPr lIns="91028" tIns="45515" rIns="91028" bIns="45515" anchor="ctr"/>
          <a:lstStyle/>
          <a:p>
            <a:pPr algn="ctr" defTabSz="909320"/>
            <a:r>
              <a:rPr lang="en-US" altLang="zh-CN" sz="4015">
                <a:solidFill>
                  <a:schemeClr val="dk1">
                    <a:lumMod val="85000"/>
                    <a:lumOff val="15000"/>
                  </a:schemeClr>
                </a:solidFill>
                <a:latin typeface="OPPOSans L" panose="00020600040101010101" pitchFamily="18" charset="-122"/>
                <a:ea typeface="思源宋体 CN Heavy" panose="02020900000000000000" charset="-122"/>
              </a:rPr>
              <a:t>04</a:t>
            </a:r>
          </a:p>
          <a:p>
            <a:pPr algn="ctr" defTabSz="909320"/>
            <a:r>
              <a:rPr lang="zh-CN" altLang="en-US" sz="1255">
                <a:solidFill>
                  <a:schemeClr val="dk1">
                    <a:lumMod val="85000"/>
                    <a:lumOff val="15000"/>
                  </a:schemeClr>
                </a:solidFill>
                <a:latin typeface="OPPOSans L" panose="00020600040101010101" pitchFamily="18" charset="-122"/>
                <a:ea typeface="思源宋体 CN Heavy" panose="02020900000000000000" charset="-122"/>
                <a:sym typeface="造字工房悦黑体验版常规体" pitchFamily="50" charset="-122"/>
              </a:rPr>
              <a:t>请输入您想要的文字内容</a:t>
            </a:r>
          </a:p>
        </p:txBody>
      </p:sp>
      <p:sp>
        <p:nvSpPr>
          <p:cNvPr id="9" name="文本框 3"/>
          <p:cNvSpPr txBox="1">
            <a:spLocks noChangeArrowheads="1"/>
          </p:cNvSpPr>
          <p:nvPr>
            <p:custDataLst>
              <p:tags r:id="R912b487e44c64890"/>
            </p:custDataLst>
          </p:nvPr>
        </p:nvSpPr>
        <p:spPr bwMode="auto">
          <a:xfrm>
            <a:off x="392430" y="4552950"/>
            <a:ext cx="2239010" cy="1615440"/>
          </a:xfrm>
          <a:prstGeom prst="rect">
            <a:avLst/>
          </a:prstGeom>
          <a:noFill/>
          <a:ln w="9525">
            <a:noFill/>
            <a:miter lim="800000"/>
          </a:ln>
        </p:spPr>
        <p:txBody>
          <a:bodyPr wrap="square" lIns="0" tIns="0" rIns="0" bIns="0">
            <a:spAutoFit/>
          </a:bodyPr>
          <a:lstStyle/>
          <a:p>
            <a:pPr>
              <a:lnSpc>
                <a:spcPct val="15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rPr>
              <a:t>请在此处添加您需要的文字内容请在此处添加您需要的文字内容请在此处添加您需要的文字内容请在此处添加您需要的文字内容</a:t>
            </a:r>
          </a:p>
        </p:txBody>
      </p:sp>
      <p:cxnSp>
        <p:nvCxnSpPr>
          <p:cNvPr id="10" name="直接连接符 9"/>
          <p:cNvCxnSpPr/>
          <p:nvPr>
            <p:custDataLst>
              <p:tags r:id="Rc2de82eabfd14082"/>
            </p:custDataLst>
          </p:nvPr>
        </p:nvCxnSpPr>
        <p:spPr>
          <a:xfrm>
            <a:off x="392200" y="4292095"/>
            <a:ext cx="236314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6"/>
          <p:cNvSpPr txBox="1">
            <a:spLocks noChangeArrowheads="1"/>
          </p:cNvSpPr>
          <p:nvPr>
            <p:custDataLst>
              <p:tags r:id="R11f563f815bf4767"/>
            </p:custDataLst>
          </p:nvPr>
        </p:nvSpPr>
        <p:spPr bwMode="auto">
          <a:xfrm>
            <a:off x="340437" y="3657012"/>
            <a:ext cx="2414907" cy="352425"/>
          </a:xfrm>
          <a:prstGeom prst="rect">
            <a:avLst/>
          </a:prstGeom>
          <a:noFill/>
          <a:ln w="9525">
            <a:noFill/>
            <a:miter lim="800000"/>
          </a:ln>
        </p:spPr>
        <p:txBody>
          <a:bodyPr>
            <a:spAutoFit/>
          </a:bodyPr>
          <a:lstStyle/>
          <a:p>
            <a:pPr algn="ctr"/>
            <a:r>
              <a:rPr lang="zh-CN" altLang="en-US" sz="1695" dirty="0">
                <a:solidFill>
                  <a:schemeClr val="accent1">
                    <a:lumMod val="50000"/>
                  </a:schemeClr>
                </a:solidFill>
                <a:latin typeface="OPPOSans L" panose="00020600040101010101" pitchFamily="18" charset="-122"/>
                <a:ea typeface="思源宋体 CN Heavy" panose="02020900000000000000" charset="-122"/>
              </a:rPr>
              <a:t>标题内容</a:t>
            </a:r>
          </a:p>
        </p:txBody>
      </p:sp>
      <p:sp>
        <p:nvSpPr>
          <p:cNvPr id="12" name="文本框 9"/>
          <p:cNvSpPr txBox="1">
            <a:spLocks noChangeArrowheads="1"/>
          </p:cNvSpPr>
          <p:nvPr>
            <p:custDataLst>
              <p:tags r:id="R9113f69fae6f49eb"/>
            </p:custDataLst>
          </p:nvPr>
        </p:nvSpPr>
        <p:spPr bwMode="auto">
          <a:xfrm>
            <a:off x="3460115" y="4552950"/>
            <a:ext cx="2213610" cy="1615440"/>
          </a:xfrm>
          <a:prstGeom prst="rect">
            <a:avLst/>
          </a:prstGeom>
          <a:noFill/>
          <a:ln w="9525">
            <a:noFill/>
            <a:miter lim="800000"/>
          </a:ln>
        </p:spPr>
        <p:txBody>
          <a:bodyPr wrap="square" lIns="0" tIns="0" rIns="0" bIns="0">
            <a:spAutoFit/>
          </a:bodyPr>
          <a:lstStyle/>
          <a:p>
            <a:pPr>
              <a:lnSpc>
                <a:spcPct val="15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rPr>
              <a:t>请在此处添加您需要的文字内容请在此处添加您需要的文字内容请在此处添加您需要的文字内容请在此处添加您需要的文字内容</a:t>
            </a:r>
          </a:p>
        </p:txBody>
      </p:sp>
      <p:cxnSp>
        <p:nvCxnSpPr>
          <p:cNvPr id="13" name="直接连接符 11"/>
          <p:cNvCxnSpPr/>
          <p:nvPr>
            <p:custDataLst>
              <p:tags r:id="Rab2762b19a7f418a"/>
            </p:custDataLst>
          </p:nvPr>
        </p:nvCxnSpPr>
        <p:spPr>
          <a:xfrm>
            <a:off x="3460108" y="4292095"/>
            <a:ext cx="236513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2"/>
          <p:cNvSpPr txBox="1">
            <a:spLocks noChangeArrowheads="1"/>
          </p:cNvSpPr>
          <p:nvPr>
            <p:custDataLst>
              <p:tags r:id="R9c9a0464b1314017"/>
            </p:custDataLst>
          </p:nvPr>
        </p:nvSpPr>
        <p:spPr bwMode="auto">
          <a:xfrm>
            <a:off x="3408345" y="3657012"/>
            <a:ext cx="2416899" cy="352425"/>
          </a:xfrm>
          <a:prstGeom prst="rect">
            <a:avLst/>
          </a:prstGeom>
          <a:noFill/>
          <a:ln w="9525">
            <a:noFill/>
            <a:miter lim="800000"/>
          </a:ln>
        </p:spPr>
        <p:txBody>
          <a:bodyPr>
            <a:spAutoFit/>
          </a:bodyPr>
          <a:lstStyle/>
          <a:p>
            <a:pPr algn="ctr"/>
            <a:r>
              <a:rPr lang="zh-CN" altLang="en-US" sz="1695" dirty="0">
                <a:solidFill>
                  <a:schemeClr val="accent2">
                    <a:lumMod val="50000"/>
                  </a:schemeClr>
                </a:solidFill>
                <a:latin typeface="OPPOSans L" panose="00020600040101010101" pitchFamily="18" charset="-122"/>
                <a:ea typeface="思源宋体 CN Heavy" panose="02020900000000000000" charset="-122"/>
              </a:rPr>
              <a:t>标题内容</a:t>
            </a:r>
          </a:p>
        </p:txBody>
      </p:sp>
      <p:sp>
        <p:nvSpPr>
          <p:cNvPr id="15" name="文本框 15"/>
          <p:cNvSpPr txBox="1">
            <a:spLocks noChangeArrowheads="1"/>
          </p:cNvSpPr>
          <p:nvPr>
            <p:custDataLst>
              <p:tags r:id="R2ab01ac1e51847c4"/>
            </p:custDataLst>
          </p:nvPr>
        </p:nvSpPr>
        <p:spPr bwMode="auto">
          <a:xfrm>
            <a:off x="6601460" y="4552950"/>
            <a:ext cx="2245995" cy="1615440"/>
          </a:xfrm>
          <a:prstGeom prst="rect">
            <a:avLst/>
          </a:prstGeom>
          <a:noFill/>
          <a:ln w="9525">
            <a:noFill/>
            <a:miter lim="800000"/>
          </a:ln>
        </p:spPr>
        <p:txBody>
          <a:bodyPr wrap="square" lIns="0" tIns="0" rIns="0" bIns="0">
            <a:spAutoFit/>
          </a:bodyPr>
          <a:lstStyle/>
          <a:p>
            <a:pPr>
              <a:lnSpc>
                <a:spcPct val="15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rPr>
              <a:t>请在此处添加您需要的文字内容请在此处添加您需要的文字内容请在此处添加您需要的文字内容请在此处添加您需要的文字内容</a:t>
            </a:r>
          </a:p>
        </p:txBody>
      </p:sp>
      <p:cxnSp>
        <p:nvCxnSpPr>
          <p:cNvPr id="16" name="直接连接符 15"/>
          <p:cNvCxnSpPr/>
          <p:nvPr>
            <p:custDataLst>
              <p:tags r:id="Re578910bb2684aa1"/>
            </p:custDataLst>
          </p:nvPr>
        </p:nvCxnSpPr>
        <p:spPr>
          <a:xfrm>
            <a:off x="6601677" y="4292095"/>
            <a:ext cx="2363147"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文本框18"/>
          <p:cNvSpPr txBox="1">
            <a:spLocks noChangeArrowheads="1"/>
          </p:cNvSpPr>
          <p:nvPr>
            <p:custDataLst>
              <p:tags r:id="Rcd8a5ac9bc434e70"/>
            </p:custDataLst>
          </p:nvPr>
        </p:nvSpPr>
        <p:spPr bwMode="auto">
          <a:xfrm>
            <a:off x="6547925" y="3657012"/>
            <a:ext cx="2416899" cy="352425"/>
          </a:xfrm>
          <a:prstGeom prst="rect">
            <a:avLst/>
          </a:prstGeom>
          <a:noFill/>
          <a:ln w="9525">
            <a:noFill/>
            <a:miter lim="800000"/>
          </a:ln>
        </p:spPr>
        <p:txBody>
          <a:bodyPr>
            <a:spAutoFit/>
          </a:bodyPr>
          <a:lstStyle/>
          <a:p>
            <a:pPr algn="ctr"/>
            <a:r>
              <a:rPr lang="zh-CN" altLang="en-US" sz="1695" dirty="0">
                <a:solidFill>
                  <a:schemeClr val="accent3">
                    <a:lumMod val="25000"/>
                  </a:schemeClr>
                </a:solidFill>
                <a:latin typeface="OPPOSans L" panose="00020600040101010101" pitchFamily="18" charset="-122"/>
                <a:ea typeface="思源宋体 CN Heavy" panose="02020900000000000000" charset="-122"/>
              </a:rPr>
              <a:t>标题内容</a:t>
            </a:r>
          </a:p>
        </p:txBody>
      </p:sp>
      <p:sp>
        <p:nvSpPr>
          <p:cNvPr id="18" name="文本框 21"/>
          <p:cNvSpPr txBox="1">
            <a:spLocks noChangeArrowheads="1"/>
          </p:cNvSpPr>
          <p:nvPr>
            <p:custDataLst>
              <p:tags r:id="Rab009c878fdf4e80"/>
            </p:custDataLst>
          </p:nvPr>
        </p:nvSpPr>
        <p:spPr bwMode="auto">
          <a:xfrm>
            <a:off x="9601835" y="4552950"/>
            <a:ext cx="2178685" cy="1615440"/>
          </a:xfrm>
          <a:prstGeom prst="rect">
            <a:avLst/>
          </a:prstGeom>
          <a:noFill/>
          <a:ln w="9525">
            <a:noFill/>
            <a:miter lim="800000"/>
          </a:ln>
        </p:spPr>
        <p:txBody>
          <a:bodyPr wrap="square" lIns="0" tIns="0" rIns="0" bIns="0">
            <a:spAutoFit/>
          </a:bodyPr>
          <a:lstStyle/>
          <a:p>
            <a:pPr>
              <a:lnSpc>
                <a:spcPct val="15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rPr>
              <a:t>请在此处添加您需要的文字内容请在此处添加您需要的文字内容请在此处添加您需要的文字内容请在此处添加您需要的文字内容</a:t>
            </a:r>
          </a:p>
        </p:txBody>
      </p:sp>
      <p:cxnSp>
        <p:nvCxnSpPr>
          <p:cNvPr id="19" name="直接连接符 18"/>
          <p:cNvCxnSpPr/>
          <p:nvPr>
            <p:custDataLst>
              <p:tags r:id="R7f6208e377184b65"/>
            </p:custDataLst>
          </p:nvPr>
        </p:nvCxnSpPr>
        <p:spPr>
          <a:xfrm>
            <a:off x="9601898" y="4292095"/>
            <a:ext cx="2363145"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文本框 24"/>
          <p:cNvSpPr txBox="1">
            <a:spLocks noChangeArrowheads="1"/>
          </p:cNvSpPr>
          <p:nvPr>
            <p:custDataLst>
              <p:tags r:id="R3ae29dc6e9664f77"/>
            </p:custDataLst>
          </p:nvPr>
        </p:nvSpPr>
        <p:spPr bwMode="auto">
          <a:xfrm>
            <a:off x="9550136" y="3657012"/>
            <a:ext cx="2414907" cy="352425"/>
          </a:xfrm>
          <a:prstGeom prst="rect">
            <a:avLst/>
          </a:prstGeom>
          <a:noFill/>
          <a:ln w="9525">
            <a:noFill/>
            <a:miter lim="800000"/>
          </a:ln>
        </p:spPr>
        <p:txBody>
          <a:bodyPr>
            <a:spAutoFit/>
          </a:bodyPr>
          <a:lstStyle/>
          <a:p>
            <a:pPr algn="ctr"/>
            <a:r>
              <a:rPr lang="zh-CN" altLang="en-US" sz="1695">
                <a:solidFill>
                  <a:schemeClr val="accent4">
                    <a:lumMod val="25000"/>
                  </a:schemeClr>
                </a:solidFill>
                <a:latin typeface="OPPOSans L" panose="00020600040101010101" pitchFamily="18" charset="-122"/>
                <a:ea typeface="思源宋体 CN Heavy" panose="02020900000000000000" charset="-122"/>
              </a:rPr>
              <a:t>标题内容</a:t>
            </a:r>
          </a:p>
        </p:txBody>
      </p:sp>
      <p:cxnSp>
        <p:nvCxnSpPr>
          <p:cNvPr id="21" name="直接连接符 20"/>
          <p:cNvCxnSpPr/>
          <p:nvPr>
            <p:custDataLst>
              <p:tags r:id="R4e775b87639a402d"/>
            </p:custDataLst>
          </p:nvPr>
        </p:nvCxnSpPr>
        <p:spPr>
          <a:xfrm>
            <a:off x="392200" y="4292095"/>
            <a:ext cx="47382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d54c0c0bd96945c1"/>
            </p:custDataLst>
          </p:nvPr>
        </p:nvCxnSpPr>
        <p:spPr>
          <a:xfrm>
            <a:off x="3460108" y="4292095"/>
            <a:ext cx="47382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45149168425a4d9f"/>
            </p:custDataLst>
          </p:nvPr>
        </p:nvCxnSpPr>
        <p:spPr>
          <a:xfrm>
            <a:off x="6601677" y="4292095"/>
            <a:ext cx="47382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657927d024c24a34"/>
            </p:custDataLst>
          </p:nvPr>
        </p:nvCxnSpPr>
        <p:spPr>
          <a:xfrm>
            <a:off x="9601897" y="4292095"/>
            <a:ext cx="473824"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6" name="图片 25"/>
          <p:cNvPicPr>
            <a:picLocks noChangeAspect="1"/>
          </p:cNvPicPr>
          <p:nvPr/>
        </p:nvPicPr>
        <p:blipFill>
          <a:blip r:embed="Rfb93b65718814ed8"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500"/>
                            </p:stCondLst>
                            <p:childTnLst>
                              <p:par>
                                <p:cTn id="37" presetID="16" presetClass="entr" presetSubtype="37"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outVertical)">
                                      <p:cBhvr>
                                        <p:cTn id="39" dur="500"/>
                                        <p:tgtEl>
                                          <p:spTgt spid="10"/>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4000"/>
                            </p:stCondLst>
                            <p:childTnLst>
                              <p:par>
                                <p:cTn id="52" presetID="16" presetClass="entr" presetSubtype="37"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outVertical)">
                                      <p:cBhvr>
                                        <p:cTn id="54" dur="500"/>
                                        <p:tgtEl>
                                          <p:spTgt spid="13"/>
                                        </p:tgtEl>
                                      </p:cBhvr>
                                    </p:animEffect>
                                  </p:childTnLst>
                                </p:cTn>
                              </p:par>
                            </p:childTnLst>
                          </p:cTn>
                        </p:par>
                        <p:par>
                          <p:cTn id="55" fill="hold">
                            <p:stCondLst>
                              <p:cond delay="4500"/>
                            </p:stCondLst>
                            <p:childTnLst>
                              <p:par>
                                <p:cTn id="56" presetID="22" presetClass="entr" presetSubtype="8"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5500"/>
                            </p:stCondLst>
                            <p:childTnLst>
                              <p:par>
                                <p:cTn id="67" presetID="16" presetClass="entr" presetSubtype="37"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arn(outVertical)">
                                      <p:cBhvr>
                                        <p:cTn id="69" dur="500"/>
                                        <p:tgtEl>
                                          <p:spTgt spid="16"/>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childTnLst>
                          </p:cTn>
                        </p:par>
                        <p:par>
                          <p:cTn id="74" fill="hold">
                            <p:stCondLst>
                              <p:cond delay="65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par>
                          <p:cTn id="81" fill="hold">
                            <p:stCondLst>
                              <p:cond delay="7000"/>
                            </p:stCondLst>
                            <p:childTnLst>
                              <p:par>
                                <p:cTn id="82" presetID="16" presetClass="entr" presetSubtype="37"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barn(outVertical)">
                                      <p:cBhvr>
                                        <p:cTn id="84" dur="500"/>
                                        <p:tgtEl>
                                          <p:spTgt spid="19"/>
                                        </p:tgtEl>
                                      </p:cBhvr>
                                    </p:animEffect>
                                  </p:childTnLst>
                                </p:cTn>
                              </p:par>
                            </p:childTnLst>
                          </p:cTn>
                        </p:par>
                        <p:par>
                          <p:cTn id="85" fill="hold">
                            <p:stCondLst>
                              <p:cond delay="7500"/>
                            </p:stCondLst>
                            <p:childTnLst>
                              <p:par>
                                <p:cTn id="86" presetID="22" presetClass="entr" presetSubtype="8" fill="hold"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p:bldP spid="11" grpId="0"/>
      <p:bldP spid="12" grpId="0"/>
      <p:bldP spid="14" grpId="0"/>
      <p:bldP spid="15" grpId="0"/>
      <p:bldP spid="17" grpId="0"/>
      <p:bldP spid="18" grpId="0"/>
      <p:bldP spid="20" grpId="0"/>
      <p:bldP spid="25" grpId="0"/>
    </p:bldLst>
  </p:timing>
</p:sld>
</file>

<file path=ppt/slides/slide2.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79423" y="2391770"/>
            <a:ext cx="5024496" cy="700321"/>
            <a:chOff x="5818409" y="1196752"/>
            <a:chExt cx="5024496" cy="700321"/>
          </a:xfrm>
        </p:grpSpPr>
        <p:sp>
          <p:nvSpPr>
            <p:cNvPr id="3" name="椭圆 2"/>
            <p:cNvSpPr/>
            <p:nvPr>
              <p:custDataLst>
                <p:tags r:id="Rbfad6ed12fea4c77"/>
              </p:custDataLst>
            </p:nvPr>
          </p:nvSpPr>
          <p:spPr>
            <a:xfrm>
              <a:off x="5818409" y="1196752"/>
              <a:ext cx="700321" cy="700321"/>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贰</a:t>
              </a:r>
            </a:p>
          </p:txBody>
        </p:sp>
        <p:sp>
          <p:nvSpPr>
            <p:cNvPr id="4" name="文本框 3"/>
            <p:cNvSpPr txBox="1"/>
            <p:nvPr>
              <p:custDataLst>
                <p:tags r:id="R55c87bcaa3c54e80"/>
              </p:custDataLst>
            </p:nvPr>
          </p:nvSpPr>
          <p:spPr>
            <a:xfrm>
              <a:off x="6668590" y="1255160"/>
              <a:ext cx="4174315" cy="583565"/>
            </a:xfrm>
            <a:prstGeom prst="rect">
              <a:avLst/>
            </a:prstGeom>
            <a:noFill/>
          </p:spPr>
          <p:txBody>
            <a:bodyPr wrap="square" rtlCol="0">
              <a:spAutoFit/>
            </a:bodyPr>
            <a:lstStyle/>
            <a:p>
              <a:r>
                <a:rPr lang="zh-CN" altLang="en-US" sz="3200" spc="600">
                  <a:solidFill>
                    <a:schemeClr val="dk1">
                      <a:lumMod val="85000"/>
                      <a:lumOff val="15000"/>
                    </a:schemeClr>
                  </a:solidFill>
                  <a:latin typeface="OPPOSans L" panose="00020600040101010101" pitchFamily="18" charset="-122"/>
                  <a:ea typeface="思源宋体 CN Heavy" panose="02020900000000000000" charset="-122"/>
                </a:rPr>
                <a:t>工作完成情况</a:t>
              </a:r>
              <a:endParaRPr lang="zh-CN" altLang="en-US" sz="3200" spc="600" dirty="0">
                <a:solidFill>
                  <a:schemeClr val="dk1">
                    <a:lumMod val="85000"/>
                    <a:lumOff val="15000"/>
                  </a:schemeClr>
                </a:solidFill>
                <a:latin typeface="OPPOSans L" panose="00020600040101010101" pitchFamily="18" charset="-122"/>
                <a:ea typeface="思源宋体 CN Heavy" panose="02020900000000000000" charset="-122"/>
              </a:endParaRPr>
            </a:p>
          </p:txBody>
        </p:sp>
      </p:grpSp>
      <p:grpSp>
        <p:nvGrpSpPr>
          <p:cNvPr id="5" name="组合 4"/>
          <p:cNvGrpSpPr/>
          <p:nvPr/>
        </p:nvGrpSpPr>
        <p:grpSpPr>
          <a:xfrm>
            <a:off x="5779423" y="4856193"/>
            <a:ext cx="5024496" cy="700321"/>
            <a:chOff x="5818409" y="1255160"/>
            <a:chExt cx="5024496" cy="700321"/>
          </a:xfrm>
        </p:grpSpPr>
        <p:sp>
          <p:nvSpPr>
            <p:cNvPr id="6" name="椭圆 5"/>
            <p:cNvSpPr/>
            <p:nvPr>
              <p:custDataLst>
                <p:tags r:id="R2f60c95aa23c4e7e"/>
              </p:custDataLst>
            </p:nvPr>
          </p:nvSpPr>
          <p:spPr>
            <a:xfrm>
              <a:off x="5818409" y="1255160"/>
              <a:ext cx="700321" cy="700321"/>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肆</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7" name="文本框 6"/>
            <p:cNvSpPr txBox="1"/>
            <p:nvPr>
              <p:custDataLst>
                <p:tags r:id="R8f0090d4e213412a"/>
              </p:custDataLst>
            </p:nvPr>
          </p:nvSpPr>
          <p:spPr>
            <a:xfrm>
              <a:off x="6668590" y="1255160"/>
              <a:ext cx="4174315" cy="583565"/>
            </a:xfrm>
            <a:prstGeom prst="rect">
              <a:avLst/>
            </a:prstGeom>
            <a:noFill/>
          </p:spPr>
          <p:txBody>
            <a:bodyPr wrap="square" rtlCol="0">
              <a:spAutoFit/>
            </a:bodyPr>
            <a:lstStyle/>
            <a:p>
              <a:r>
                <a:rPr lang="zh-CN" altLang="en-US" sz="3200" spc="600" dirty="0">
                  <a:solidFill>
                    <a:schemeClr val="dk1">
                      <a:lumMod val="85000"/>
                      <a:lumOff val="15000"/>
                    </a:schemeClr>
                  </a:solidFill>
                  <a:latin typeface="OPPOSans L" panose="00020600040101010101" pitchFamily="18" charset="-122"/>
                  <a:ea typeface="思源宋体 CN Heavy" panose="02020900000000000000" charset="-122"/>
                </a:rPr>
                <a:t>明年工作计划</a:t>
              </a:r>
            </a:p>
          </p:txBody>
        </p:sp>
      </p:grpSp>
      <p:grpSp>
        <p:nvGrpSpPr>
          <p:cNvPr id="8" name="组合 7"/>
          <p:cNvGrpSpPr/>
          <p:nvPr/>
        </p:nvGrpSpPr>
        <p:grpSpPr>
          <a:xfrm>
            <a:off x="5779423" y="1301486"/>
            <a:ext cx="5024496" cy="700321"/>
            <a:chOff x="5818409" y="1196752"/>
            <a:chExt cx="5024496" cy="700321"/>
          </a:xfrm>
        </p:grpSpPr>
        <p:sp>
          <p:nvSpPr>
            <p:cNvPr id="9" name="椭圆 8"/>
            <p:cNvSpPr/>
            <p:nvPr>
              <p:custDataLst>
                <p:tags r:id="Rd2fac32419384439"/>
              </p:custDataLst>
            </p:nvPr>
          </p:nvSpPr>
          <p:spPr>
            <a:xfrm>
              <a:off x="5818409" y="1196752"/>
              <a:ext cx="700321" cy="700321"/>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壹</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10" name="文本框 9"/>
            <p:cNvSpPr txBox="1"/>
            <p:nvPr>
              <p:custDataLst>
                <p:tags r:id="R9106a5c63c4f4d5b"/>
              </p:custDataLst>
            </p:nvPr>
          </p:nvSpPr>
          <p:spPr>
            <a:xfrm>
              <a:off x="6668590" y="1255160"/>
              <a:ext cx="4174315" cy="583565"/>
            </a:xfrm>
            <a:prstGeom prst="rect">
              <a:avLst/>
            </a:prstGeom>
            <a:noFill/>
          </p:spPr>
          <p:txBody>
            <a:bodyPr wrap="square" rtlCol="0">
              <a:spAutoFit/>
            </a:bodyPr>
            <a:lstStyle/>
            <a:p>
              <a:r>
                <a:rPr lang="zh-CN" altLang="en-US" sz="3200" spc="600">
                  <a:solidFill>
                    <a:schemeClr val="dk1">
                      <a:lumMod val="85000"/>
                      <a:lumOff val="15000"/>
                    </a:schemeClr>
                  </a:solidFill>
                  <a:latin typeface="OPPOSans L" panose="00020600040101010101" pitchFamily="18" charset="-122"/>
                  <a:ea typeface="思源宋体 CN Heavy" panose="02020900000000000000" charset="-122"/>
                </a:rPr>
                <a:t>年度工作概述</a:t>
              </a:r>
              <a:endParaRPr lang="zh-CN" altLang="en-US" sz="3200" spc="600" dirty="0">
                <a:solidFill>
                  <a:schemeClr val="dk1">
                    <a:lumMod val="85000"/>
                    <a:lumOff val="15000"/>
                  </a:schemeClr>
                </a:solidFill>
                <a:latin typeface="OPPOSans L" panose="00020600040101010101" pitchFamily="18" charset="-122"/>
                <a:ea typeface="思源宋体 CN Heavy" panose="02020900000000000000" charset="-122"/>
              </a:endParaRPr>
            </a:p>
          </p:txBody>
        </p:sp>
      </p:grpSp>
      <p:grpSp>
        <p:nvGrpSpPr>
          <p:cNvPr id="11" name="组合 10"/>
          <p:cNvGrpSpPr/>
          <p:nvPr/>
        </p:nvGrpSpPr>
        <p:grpSpPr>
          <a:xfrm>
            <a:off x="5779423" y="3536400"/>
            <a:ext cx="5024496" cy="700321"/>
            <a:chOff x="5818409" y="1196752"/>
            <a:chExt cx="5024496" cy="700321"/>
          </a:xfrm>
        </p:grpSpPr>
        <p:sp>
          <p:nvSpPr>
            <p:cNvPr id="12" name="椭圆 11"/>
            <p:cNvSpPr/>
            <p:nvPr>
              <p:custDataLst>
                <p:tags r:id="Rd4be8fa85b4f4103"/>
              </p:custDataLst>
            </p:nvPr>
          </p:nvSpPr>
          <p:spPr>
            <a:xfrm>
              <a:off x="5818409" y="1196752"/>
              <a:ext cx="700321" cy="700321"/>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叁</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13" name="文本框 12"/>
            <p:cNvSpPr txBox="1"/>
            <p:nvPr>
              <p:custDataLst>
                <p:tags r:id="R991a4a5c06314b0f"/>
              </p:custDataLst>
            </p:nvPr>
          </p:nvSpPr>
          <p:spPr>
            <a:xfrm>
              <a:off x="6668590" y="1255160"/>
              <a:ext cx="4174315" cy="583565"/>
            </a:xfrm>
            <a:prstGeom prst="rect">
              <a:avLst/>
            </a:prstGeom>
            <a:noFill/>
          </p:spPr>
          <p:txBody>
            <a:bodyPr wrap="square" rtlCol="0">
              <a:spAutoFit/>
            </a:bodyPr>
            <a:lstStyle/>
            <a:p>
              <a:r>
                <a:rPr lang="zh-CN" altLang="en-US" sz="3200" spc="600">
                  <a:solidFill>
                    <a:schemeClr val="dk1">
                      <a:lumMod val="85000"/>
                      <a:lumOff val="15000"/>
                    </a:schemeClr>
                  </a:solidFill>
                  <a:latin typeface="OPPOSans L" panose="00020600040101010101" pitchFamily="18" charset="-122"/>
                  <a:ea typeface="思源宋体 CN Heavy" panose="02020900000000000000" charset="-122"/>
                </a:rPr>
                <a:t>成功项目展示</a:t>
              </a:r>
              <a:endParaRPr lang="zh-CN" altLang="en-US" sz="3200" spc="600" dirty="0">
                <a:solidFill>
                  <a:schemeClr val="dk1">
                    <a:lumMod val="85000"/>
                    <a:lumOff val="15000"/>
                  </a:schemeClr>
                </a:solidFill>
                <a:latin typeface="OPPOSans L" panose="00020600040101010101" pitchFamily="18" charset="-122"/>
                <a:ea typeface="思源宋体 CN Heavy" panose="02020900000000000000" charset="-122"/>
              </a:endParaRPr>
            </a:p>
          </p:txBody>
        </p:sp>
      </p:grpSp>
      <p:pic>
        <p:nvPicPr>
          <p:cNvPr id="14" name="图片 13"/>
          <p:cNvPicPr>
            <a:picLocks noChangeAspect="1"/>
          </p:cNvPicPr>
          <p:nvPr/>
        </p:nvPicPr>
        <p:blipFill>
          <a:blip r:embed="R2d9f9f6692ea40e8" cstate="print">
            <a:extLst>
              <a:ext uri="{28A0092B-C50C-407E-A947-70E740481C1C}">
                <a14:useLocalDpi xmlns:a14="http://schemas.microsoft.com/office/drawing/2010/main" val="0"/>
              </a:ext>
            </a:extLst>
          </a:blip>
          <a:stretch>
            <a:fillRect/>
          </a:stretch>
        </p:blipFill>
        <p:spPr>
          <a:xfrm>
            <a:off x="1313150" y="798147"/>
            <a:ext cx="3318483" cy="4758367"/>
          </a:xfrm>
          <a:prstGeom prst="rect">
            <a:avLst/>
          </a:prstGeom>
        </p:spPr>
      </p:pic>
      <p:sp>
        <p:nvSpPr>
          <p:cNvPr id="15" name="文本框 14"/>
          <p:cNvSpPr txBox="1"/>
          <p:nvPr>
            <p:custDataLst>
              <p:tags r:id="R89e05251446f4fa7"/>
            </p:custDataLst>
          </p:nvPr>
        </p:nvSpPr>
        <p:spPr>
          <a:xfrm>
            <a:off x="1999424" y="2356148"/>
            <a:ext cx="1185300" cy="1861185"/>
          </a:xfrm>
          <a:prstGeom prst="rect">
            <a:avLst/>
          </a:prstGeom>
          <a:noFill/>
        </p:spPr>
        <p:txBody>
          <a:bodyPr wrap="square" rtlCol="0">
            <a:spAutoFit/>
          </a:bodyPr>
          <a:lstStyle>
            <a:defPPr>
              <a:defRPr lang="zh-CN"/>
            </a:defPPr>
            <a:lvl1pPr algn="ctr">
              <a:defRPr sz="19900" b="1">
                <a:ln w="38100">
                  <a:solidFill>
                    <a:schemeClr val="bg1"/>
                  </a:solidFill>
                </a:ln>
                <a:solidFill>
                  <a:srgbClr val="FBEAB7"/>
                </a:solidFill>
                <a:effectLst>
                  <a:outerShdw blurRad="63500" dist="63500" dir="2700000" algn="tl" rotWithShape="0">
                    <a:prstClr val="black">
                      <a:alpha val="5000"/>
                    </a:prstClr>
                  </a:outerShdw>
                </a:effectLst>
                <a:latin typeface="禹卫书法行书简体" panose="02000603000000000000" pitchFamily="2" charset="-122"/>
                <a:ea typeface="禹卫书法行书简体" panose="02000603000000000000" pitchFamily="2" charset="-122"/>
              </a:defRPr>
            </a:lvl1pPr>
          </a:lstStyle>
          <a:p>
            <a:r>
              <a:rPr lang="zh-CN" altLang="en-US" sz="11500" dirty="0">
                <a:ln w="38100">
                  <a:solidFill>
                    <a:schemeClr val="lt1"/>
                  </a:solidFill>
                </a:ln>
                <a:solidFill>
                  <a:schemeClr val="lt2"/>
                </a:solidFill>
                <a:latin typeface="OPPOSans L" panose="00020600040101010101" pitchFamily="18" charset="-122"/>
                <a:ea typeface="思源宋体 CN Heavy" panose="02020900000000000000" charset="-122"/>
              </a:rPr>
              <a:t>目</a:t>
            </a:r>
          </a:p>
        </p:txBody>
      </p:sp>
      <p:sp>
        <p:nvSpPr>
          <p:cNvPr id="16" name="文本框 15"/>
          <p:cNvSpPr txBox="1"/>
          <p:nvPr/>
        </p:nvSpPr>
        <p:spPr>
          <a:xfrm>
            <a:off x="2972392" y="2897970"/>
            <a:ext cx="1185300" cy="2214880"/>
          </a:xfrm>
          <a:prstGeom prst="rect">
            <a:avLst/>
          </a:prstGeom>
          <a:noFill/>
        </p:spPr>
        <p:txBody>
          <a:bodyPr wrap="square" rtlCol="0">
            <a:spAutoFit/>
          </a:bodyPr>
          <a:lstStyle>
            <a:defPPr>
              <a:defRPr lang="zh-CN"/>
            </a:defPPr>
            <a:lvl1pPr algn="ctr">
              <a:defRPr sz="19900" b="1">
                <a:ln w="38100">
                  <a:solidFill>
                    <a:schemeClr val="bg1"/>
                  </a:solidFill>
                </a:ln>
                <a:solidFill>
                  <a:srgbClr val="FBEAB7"/>
                </a:solidFill>
                <a:effectLst>
                  <a:outerShdw blurRad="63500" dist="63500" dir="2700000" algn="tl" rotWithShape="0">
                    <a:prstClr val="black">
                      <a:alpha val="5000"/>
                    </a:prstClr>
                  </a:outerShdw>
                </a:effectLst>
                <a:latin typeface="禹卫书法行书简体" panose="02000603000000000000" pitchFamily="2" charset="-122"/>
                <a:ea typeface="禹卫书法行书简体" panose="02000603000000000000" pitchFamily="2" charset="-122"/>
              </a:defRPr>
            </a:lvl1pPr>
          </a:lstStyle>
          <a:p>
            <a:r>
              <a:rPr lang="zh-CN" altLang="en-US" sz="13800" dirty="0">
                <a:solidFill>
                  <a:schemeClr val="accent1">
                    <a:lumMod val="50000"/>
                  </a:schemeClr>
                </a:solidFill>
                <a:latin typeface="OPPOSans L" panose="00020600040101010101" pitchFamily="18" charset="-122"/>
                <a:ea typeface="思源宋体 CN Heavy" panose="02020900000000000000" charset="-122"/>
              </a:rPr>
              <a:t>录</a:t>
            </a:r>
          </a:p>
        </p:txBody>
      </p:sp>
      <p:sp>
        <p:nvSpPr>
          <p:cNvPr id="17" name="文本框 16"/>
          <p:cNvSpPr txBox="1"/>
          <p:nvPr>
            <p:custDataLst>
              <p:tags r:id="Re7685f62640f4dbf"/>
            </p:custDataLst>
          </p:nvPr>
        </p:nvSpPr>
        <p:spPr>
          <a:xfrm>
            <a:off x="2488829" y="2404831"/>
            <a:ext cx="1836110" cy="398780"/>
          </a:xfrm>
          <a:prstGeom prst="rect">
            <a:avLst/>
          </a:prstGeom>
          <a:noFill/>
        </p:spPr>
        <p:txBody>
          <a:bodyPr wrap="square" rtlCol="0">
            <a:spAutoFit/>
          </a:bodyPr>
          <a:lstStyle/>
          <a:p>
            <a:r>
              <a:rPr lang="en-US" altLang="zh-CN" sz="2000" spc="6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Contents</a:t>
            </a:r>
          </a:p>
        </p:txBody>
      </p:sp>
      <p:sp>
        <p:nvSpPr>
          <p:cNvPr id="18" name="文本框 17"/>
          <p:cNvSpPr txBox="1"/>
          <p:nvPr>
            <p:custDataLst>
              <p:tags r:id="Rdc67b17e2ad54ec3"/>
            </p:custDataLst>
          </p:nvPr>
        </p:nvSpPr>
        <p:spPr>
          <a:xfrm>
            <a:off x="1999425" y="4496433"/>
            <a:ext cx="1185300" cy="368300"/>
          </a:xfrm>
          <a:prstGeom prst="rect">
            <a:avLst/>
          </a:prstGeom>
          <a:noFill/>
        </p:spPr>
        <p:txBody>
          <a:bodyPr wrap="square" rtlCol="0">
            <a:spAutoFit/>
          </a:bodyPr>
          <a:lstStyle/>
          <a:p>
            <a:r>
              <a:rPr lang="en-US" altLang="zh-CN" spc="6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PLAN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0.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层 11"/>
          <p:cNvPicPr>
            <a:picLocks noChangeAspect="1"/>
          </p:cNvPicPr>
          <p:nvPr/>
        </p:nvPicPr>
        <p:blipFill>
          <a:blip r:embed="R0ef866feb8ac4521"/>
          <a:stretch>
            <a:fillRect/>
          </a:stretch>
        </p:blipFill>
        <p:spPr>
          <a:xfrm>
            <a:off x="10383387" y="1038703"/>
            <a:ext cx="915338" cy="703283"/>
          </a:xfrm>
          <a:prstGeom prst="rect">
            <a:avLst/>
          </a:prstGeom>
        </p:spPr>
      </p:pic>
      <p:pic>
        <p:nvPicPr>
          <p:cNvPr id="3" name="图片 2"/>
          <p:cNvPicPr>
            <a:picLocks noChangeAspect="1"/>
          </p:cNvPicPr>
          <p:nvPr/>
        </p:nvPicPr>
        <p:blipFill>
          <a:blip r:embed="R1c22781dd3974344"/>
          <a:stretch>
            <a:fillRect/>
          </a:stretch>
        </p:blipFill>
        <p:spPr>
          <a:xfrm>
            <a:off x="5956636" y="895935"/>
            <a:ext cx="1935161" cy="1546225"/>
          </a:xfrm>
          <a:prstGeom prst="rect">
            <a:avLst/>
          </a:prstGeom>
          <a:noFill/>
          <a:ln w="9525">
            <a:noFill/>
          </a:ln>
        </p:spPr>
      </p:pic>
      <p:sp>
        <p:nvSpPr>
          <p:cNvPr id="4" name="矩形 3"/>
          <p:cNvSpPr/>
          <p:nvPr>
            <p:custDataLst>
              <p:tags r:id="Ra5ed419833fb4022"/>
            </p:custDataLst>
          </p:nvPr>
        </p:nvSpPr>
        <p:spPr>
          <a:xfrm rot="16200000">
            <a:off x="6049393" y="857132"/>
            <a:ext cx="1069315" cy="5761318"/>
          </a:xfrm>
          <a:prstGeom prst="rect">
            <a:avLst/>
          </a:prstGeom>
          <a:noFill/>
          <a:ln w="12700">
            <a:solidFill>
              <a:schemeClr val="accent5">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rtlCol="0" anchor="ctr"/>
          <a:lstStyle/>
          <a:p>
            <a:pPr algn="ctr"/>
            <a:endParaRPr lang="zh-CN" altLang="en-US">
              <a:solidFill>
                <a:srgbClr val="2C3F46"/>
              </a:solidFill>
              <a:latin typeface="演示春风楷" panose="00000500000000000000" pitchFamily="2" charset="-122"/>
              <a:ea typeface="演示春风楷" panose="00000500000000000000" pitchFamily="2" charset="-122"/>
            </a:endParaRPr>
          </a:p>
        </p:txBody>
      </p:sp>
      <p:sp>
        <p:nvSpPr>
          <p:cNvPr id="5" name="任意多边形 43"/>
          <p:cNvSpPr/>
          <p:nvPr>
            <p:custDataLst>
              <p:tags r:id="R61a14076db134697"/>
            </p:custDataLst>
          </p:nvPr>
        </p:nvSpPr>
        <p:spPr>
          <a:xfrm flipV="1">
            <a:off x="3072385" y="1741986"/>
            <a:ext cx="1118234" cy="266700"/>
          </a:xfrm>
          <a:custGeom>
            <a:avLst/>
            <a:gdLst>
              <a:gd name="connsiteX0" fmla="*/ 3538712 w 5891463"/>
              <a:gd name="connsiteY0" fmla="*/ 0 h 713287"/>
              <a:gd name="connsiteX1" fmla="*/ 5891463 w 5891463"/>
              <a:gd name="connsiteY1" fmla="*/ 0 h 713287"/>
              <a:gd name="connsiteX2" fmla="*/ 5891463 w 5891463"/>
              <a:gd name="connsiteY2" fmla="*/ 45719 h 713287"/>
              <a:gd name="connsiteX3" fmla="*/ 4651667 w 5891463"/>
              <a:gd name="connsiteY3" fmla="*/ 45719 h 713287"/>
              <a:gd name="connsiteX4" fmla="*/ 4651667 w 5891463"/>
              <a:gd name="connsiteY4" fmla="*/ 49137 h 713287"/>
              <a:gd name="connsiteX5" fmla="*/ 3291824 w 5891463"/>
              <a:gd name="connsiteY5" fmla="*/ 49137 h 713287"/>
              <a:gd name="connsiteX6" fmla="*/ 1928977 w 5891463"/>
              <a:gd name="connsiteY6" fmla="*/ 49137 h 713287"/>
              <a:gd name="connsiteX7" fmla="*/ 1778305 w 5891463"/>
              <a:gd name="connsiteY7" fmla="*/ 135634 h 713287"/>
              <a:gd name="connsiteX8" fmla="*/ 1765454 w 5891463"/>
              <a:gd name="connsiteY8" fmla="*/ 190761 h 713287"/>
              <a:gd name="connsiteX9" fmla="*/ 1778305 w 5891463"/>
              <a:gd name="connsiteY9" fmla="*/ 245889 h 713287"/>
              <a:gd name="connsiteX10" fmla="*/ 1928977 w 5891463"/>
              <a:gd name="connsiteY10" fmla="*/ 332387 h 713287"/>
              <a:gd name="connsiteX11" fmla="*/ 2167660 w 5891463"/>
              <a:gd name="connsiteY11" fmla="*/ 332387 h 713287"/>
              <a:gd name="connsiteX12" fmla="*/ 2167660 w 5891463"/>
              <a:gd name="connsiteY12" fmla="*/ 331761 h 713287"/>
              <a:gd name="connsiteX13" fmla="*/ 3793525 w 5891463"/>
              <a:gd name="connsiteY13" fmla="*/ 331761 h 713287"/>
              <a:gd name="connsiteX14" fmla="*/ 4013782 w 5891463"/>
              <a:gd name="connsiteY14" fmla="*/ 522521 h 713287"/>
              <a:gd name="connsiteX15" fmla="*/ 3793525 w 5891463"/>
              <a:gd name="connsiteY15" fmla="*/ 713283 h 713287"/>
              <a:gd name="connsiteX16" fmla="*/ 2352751 w 5891463"/>
              <a:gd name="connsiteY16" fmla="*/ 713283 h 713287"/>
              <a:gd name="connsiteX17" fmla="*/ 2352751 w 5891463"/>
              <a:gd name="connsiteY17" fmla="*/ 713287 h 713287"/>
              <a:gd name="connsiteX18" fmla="*/ 0 w 5891463"/>
              <a:gd name="connsiteY18" fmla="*/ 713287 h 713287"/>
              <a:gd name="connsiteX19" fmla="*/ 0 w 5891463"/>
              <a:gd name="connsiteY19" fmla="*/ 667568 h 713287"/>
              <a:gd name="connsiteX20" fmla="*/ 884428 w 5891463"/>
              <a:gd name="connsiteY20" fmla="*/ 667568 h 713287"/>
              <a:gd name="connsiteX21" fmla="*/ 884428 w 5891463"/>
              <a:gd name="connsiteY21" fmla="*/ 664147 h 713287"/>
              <a:gd name="connsiteX22" fmla="*/ 2244271 w 5891463"/>
              <a:gd name="connsiteY22" fmla="*/ 664147 h 713287"/>
              <a:gd name="connsiteX23" fmla="*/ 3649155 w 5891463"/>
              <a:gd name="connsiteY23" fmla="*/ 664147 h 713287"/>
              <a:gd name="connsiteX24" fmla="*/ 3799827 w 5891463"/>
              <a:gd name="connsiteY24" fmla="*/ 577648 h 713287"/>
              <a:gd name="connsiteX25" fmla="*/ 3812678 w 5891463"/>
              <a:gd name="connsiteY25" fmla="*/ 522521 h 713287"/>
              <a:gd name="connsiteX26" fmla="*/ 3799827 w 5891463"/>
              <a:gd name="connsiteY26" fmla="*/ 467394 h 713287"/>
              <a:gd name="connsiteX27" fmla="*/ 3649155 w 5891463"/>
              <a:gd name="connsiteY27" fmla="*/ 380896 h 713287"/>
              <a:gd name="connsiteX28" fmla="*/ 3410471 w 5891463"/>
              <a:gd name="connsiteY28" fmla="*/ 380896 h 713287"/>
              <a:gd name="connsiteX29" fmla="*/ 3410471 w 5891463"/>
              <a:gd name="connsiteY29" fmla="*/ 381523 h 713287"/>
              <a:gd name="connsiteX30" fmla="*/ 1784606 w 5891463"/>
              <a:gd name="connsiteY30" fmla="*/ 381523 h 713287"/>
              <a:gd name="connsiteX31" fmla="*/ 1564350 w 5891463"/>
              <a:gd name="connsiteY31" fmla="*/ 190761 h 713287"/>
              <a:gd name="connsiteX32" fmla="*/ 1784606 w 5891463"/>
              <a:gd name="connsiteY32" fmla="*/ 1 h 713287"/>
              <a:gd name="connsiteX33" fmla="*/ 3291824 w 5891463"/>
              <a:gd name="connsiteY33" fmla="*/ 1 h 713287"/>
              <a:gd name="connsiteX34" fmla="*/ 3410471 w 5891463"/>
              <a:gd name="connsiteY34" fmla="*/ 1 h 713287"/>
              <a:gd name="connsiteX35" fmla="*/ 3538712 w 5891463"/>
              <a:gd name="connsiteY35" fmla="*/ 1 h 71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91463" h="713287">
                <a:moveTo>
                  <a:pt x="3538712" y="0"/>
                </a:moveTo>
                <a:lnTo>
                  <a:pt x="5891463" y="0"/>
                </a:lnTo>
                <a:lnTo>
                  <a:pt x="5891463" y="45719"/>
                </a:lnTo>
                <a:lnTo>
                  <a:pt x="4651667" y="45719"/>
                </a:lnTo>
                <a:lnTo>
                  <a:pt x="4651667" y="49137"/>
                </a:lnTo>
                <a:lnTo>
                  <a:pt x="3291824" y="49137"/>
                </a:lnTo>
                <a:lnTo>
                  <a:pt x="1928977" y="49137"/>
                </a:lnTo>
                <a:cubicBezTo>
                  <a:pt x="1861244" y="49137"/>
                  <a:pt x="1803129" y="84804"/>
                  <a:pt x="1778305" y="135634"/>
                </a:cubicBezTo>
                <a:lnTo>
                  <a:pt x="1765454" y="190761"/>
                </a:lnTo>
                <a:lnTo>
                  <a:pt x="1778305" y="245889"/>
                </a:lnTo>
                <a:cubicBezTo>
                  <a:pt x="1803129" y="296721"/>
                  <a:pt x="1861244" y="332387"/>
                  <a:pt x="1928977" y="332387"/>
                </a:cubicBezTo>
                <a:lnTo>
                  <a:pt x="2167660" y="332387"/>
                </a:lnTo>
                <a:lnTo>
                  <a:pt x="2167660" y="331761"/>
                </a:lnTo>
                <a:lnTo>
                  <a:pt x="3793525" y="331761"/>
                </a:lnTo>
                <a:cubicBezTo>
                  <a:pt x="3915169" y="331761"/>
                  <a:pt x="4013782" y="417167"/>
                  <a:pt x="4013782" y="522521"/>
                </a:cubicBezTo>
                <a:cubicBezTo>
                  <a:pt x="4013782" y="627877"/>
                  <a:pt x="3915169" y="713283"/>
                  <a:pt x="3793525" y="713283"/>
                </a:cubicBezTo>
                <a:lnTo>
                  <a:pt x="2352751" y="713283"/>
                </a:lnTo>
                <a:lnTo>
                  <a:pt x="2352751" y="713287"/>
                </a:lnTo>
                <a:lnTo>
                  <a:pt x="0" y="713287"/>
                </a:lnTo>
                <a:lnTo>
                  <a:pt x="0" y="667568"/>
                </a:lnTo>
                <a:lnTo>
                  <a:pt x="884428" y="667568"/>
                </a:lnTo>
                <a:lnTo>
                  <a:pt x="884428" y="664147"/>
                </a:lnTo>
                <a:lnTo>
                  <a:pt x="2244271" y="664147"/>
                </a:lnTo>
                <a:lnTo>
                  <a:pt x="3649155" y="664147"/>
                </a:lnTo>
                <a:cubicBezTo>
                  <a:pt x="3716888" y="664147"/>
                  <a:pt x="3775004" y="628480"/>
                  <a:pt x="3799827" y="577648"/>
                </a:cubicBezTo>
                <a:lnTo>
                  <a:pt x="3812678" y="522521"/>
                </a:lnTo>
                <a:lnTo>
                  <a:pt x="3799827" y="467394"/>
                </a:lnTo>
                <a:cubicBezTo>
                  <a:pt x="3775004" y="416563"/>
                  <a:pt x="3716888" y="380896"/>
                  <a:pt x="3649155" y="380896"/>
                </a:cubicBezTo>
                <a:lnTo>
                  <a:pt x="3410471" y="380896"/>
                </a:lnTo>
                <a:lnTo>
                  <a:pt x="3410471" y="381523"/>
                </a:lnTo>
                <a:lnTo>
                  <a:pt x="1784606" y="381523"/>
                </a:lnTo>
                <a:cubicBezTo>
                  <a:pt x="1662962" y="381523"/>
                  <a:pt x="1564350" y="296117"/>
                  <a:pt x="1564350" y="190761"/>
                </a:cubicBezTo>
                <a:cubicBezTo>
                  <a:pt x="1564350" y="85407"/>
                  <a:pt x="1662962" y="1"/>
                  <a:pt x="1784606" y="1"/>
                </a:cubicBezTo>
                <a:lnTo>
                  <a:pt x="3291824" y="1"/>
                </a:lnTo>
                <a:lnTo>
                  <a:pt x="3410471" y="1"/>
                </a:lnTo>
                <a:lnTo>
                  <a:pt x="3538712" y="1"/>
                </a:lnTo>
                <a:close/>
              </a:path>
            </a:pathLst>
          </a:custGeom>
          <a:solidFill>
            <a:schemeClr val="lt1"/>
          </a:solidFill>
          <a:ln w="12700" cap="flat" cmpd="sng" algn="ctr">
            <a:noFill/>
            <a:prstDash val="solid"/>
            <a:miter lim="800000"/>
          </a:ln>
          <a:effectLst/>
        </p:spPr>
        <p:txBody>
          <a:bodyPr lIns="91422" tIns="45710" rIns="91422" bIns="4571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endParaRPr lang="zh-CN" altLang="en-US" sz="1900" kern="0">
              <a:solidFill>
                <a:prstClr val="white"/>
              </a:solidFill>
              <a:latin typeface="演示春风楷" panose="00000500000000000000" pitchFamily="2" charset="-122"/>
              <a:ea typeface="宋体" panose="02010600030101010101" pitchFamily="2" charset="-122"/>
            </a:endParaRPr>
          </a:p>
        </p:txBody>
      </p:sp>
      <p:sp>
        <p:nvSpPr>
          <p:cNvPr id="6" name="任意多边形 44"/>
          <p:cNvSpPr/>
          <p:nvPr>
            <p:custDataLst>
              <p:tags r:id="R43670409c095482d"/>
            </p:custDataLst>
          </p:nvPr>
        </p:nvSpPr>
        <p:spPr>
          <a:xfrm flipV="1">
            <a:off x="2126231" y="3511733"/>
            <a:ext cx="946150" cy="226060"/>
          </a:xfrm>
          <a:custGeom>
            <a:avLst/>
            <a:gdLst>
              <a:gd name="connsiteX0" fmla="*/ 3538712 w 5891463"/>
              <a:gd name="connsiteY0" fmla="*/ 0 h 713287"/>
              <a:gd name="connsiteX1" fmla="*/ 5891463 w 5891463"/>
              <a:gd name="connsiteY1" fmla="*/ 0 h 713287"/>
              <a:gd name="connsiteX2" fmla="*/ 5891463 w 5891463"/>
              <a:gd name="connsiteY2" fmla="*/ 45719 h 713287"/>
              <a:gd name="connsiteX3" fmla="*/ 4651667 w 5891463"/>
              <a:gd name="connsiteY3" fmla="*/ 45719 h 713287"/>
              <a:gd name="connsiteX4" fmla="*/ 4651667 w 5891463"/>
              <a:gd name="connsiteY4" fmla="*/ 49137 h 713287"/>
              <a:gd name="connsiteX5" fmla="*/ 3291824 w 5891463"/>
              <a:gd name="connsiteY5" fmla="*/ 49137 h 713287"/>
              <a:gd name="connsiteX6" fmla="*/ 1928977 w 5891463"/>
              <a:gd name="connsiteY6" fmla="*/ 49137 h 713287"/>
              <a:gd name="connsiteX7" fmla="*/ 1778305 w 5891463"/>
              <a:gd name="connsiteY7" fmla="*/ 135634 h 713287"/>
              <a:gd name="connsiteX8" fmla="*/ 1765454 w 5891463"/>
              <a:gd name="connsiteY8" fmla="*/ 190761 h 713287"/>
              <a:gd name="connsiteX9" fmla="*/ 1778305 w 5891463"/>
              <a:gd name="connsiteY9" fmla="*/ 245889 h 713287"/>
              <a:gd name="connsiteX10" fmla="*/ 1928977 w 5891463"/>
              <a:gd name="connsiteY10" fmla="*/ 332387 h 713287"/>
              <a:gd name="connsiteX11" fmla="*/ 2167660 w 5891463"/>
              <a:gd name="connsiteY11" fmla="*/ 332387 h 713287"/>
              <a:gd name="connsiteX12" fmla="*/ 2167660 w 5891463"/>
              <a:gd name="connsiteY12" fmla="*/ 331761 h 713287"/>
              <a:gd name="connsiteX13" fmla="*/ 3793525 w 5891463"/>
              <a:gd name="connsiteY13" fmla="*/ 331761 h 713287"/>
              <a:gd name="connsiteX14" fmla="*/ 4013782 w 5891463"/>
              <a:gd name="connsiteY14" fmla="*/ 522521 h 713287"/>
              <a:gd name="connsiteX15" fmla="*/ 3793525 w 5891463"/>
              <a:gd name="connsiteY15" fmla="*/ 713283 h 713287"/>
              <a:gd name="connsiteX16" fmla="*/ 2352751 w 5891463"/>
              <a:gd name="connsiteY16" fmla="*/ 713283 h 713287"/>
              <a:gd name="connsiteX17" fmla="*/ 2352751 w 5891463"/>
              <a:gd name="connsiteY17" fmla="*/ 713287 h 713287"/>
              <a:gd name="connsiteX18" fmla="*/ 0 w 5891463"/>
              <a:gd name="connsiteY18" fmla="*/ 713287 h 713287"/>
              <a:gd name="connsiteX19" fmla="*/ 0 w 5891463"/>
              <a:gd name="connsiteY19" fmla="*/ 667568 h 713287"/>
              <a:gd name="connsiteX20" fmla="*/ 884428 w 5891463"/>
              <a:gd name="connsiteY20" fmla="*/ 667568 h 713287"/>
              <a:gd name="connsiteX21" fmla="*/ 884428 w 5891463"/>
              <a:gd name="connsiteY21" fmla="*/ 664147 h 713287"/>
              <a:gd name="connsiteX22" fmla="*/ 2244271 w 5891463"/>
              <a:gd name="connsiteY22" fmla="*/ 664147 h 713287"/>
              <a:gd name="connsiteX23" fmla="*/ 3649155 w 5891463"/>
              <a:gd name="connsiteY23" fmla="*/ 664147 h 713287"/>
              <a:gd name="connsiteX24" fmla="*/ 3799827 w 5891463"/>
              <a:gd name="connsiteY24" fmla="*/ 577648 h 713287"/>
              <a:gd name="connsiteX25" fmla="*/ 3812678 w 5891463"/>
              <a:gd name="connsiteY25" fmla="*/ 522521 h 713287"/>
              <a:gd name="connsiteX26" fmla="*/ 3799827 w 5891463"/>
              <a:gd name="connsiteY26" fmla="*/ 467394 h 713287"/>
              <a:gd name="connsiteX27" fmla="*/ 3649155 w 5891463"/>
              <a:gd name="connsiteY27" fmla="*/ 380896 h 713287"/>
              <a:gd name="connsiteX28" fmla="*/ 3410471 w 5891463"/>
              <a:gd name="connsiteY28" fmla="*/ 380896 h 713287"/>
              <a:gd name="connsiteX29" fmla="*/ 3410471 w 5891463"/>
              <a:gd name="connsiteY29" fmla="*/ 381523 h 713287"/>
              <a:gd name="connsiteX30" fmla="*/ 1784606 w 5891463"/>
              <a:gd name="connsiteY30" fmla="*/ 381523 h 713287"/>
              <a:gd name="connsiteX31" fmla="*/ 1564350 w 5891463"/>
              <a:gd name="connsiteY31" fmla="*/ 190761 h 713287"/>
              <a:gd name="connsiteX32" fmla="*/ 1784606 w 5891463"/>
              <a:gd name="connsiteY32" fmla="*/ 1 h 713287"/>
              <a:gd name="connsiteX33" fmla="*/ 3291824 w 5891463"/>
              <a:gd name="connsiteY33" fmla="*/ 1 h 713287"/>
              <a:gd name="connsiteX34" fmla="*/ 3410471 w 5891463"/>
              <a:gd name="connsiteY34" fmla="*/ 1 h 713287"/>
              <a:gd name="connsiteX35" fmla="*/ 3538712 w 5891463"/>
              <a:gd name="connsiteY35" fmla="*/ 1 h 71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91463" h="713287">
                <a:moveTo>
                  <a:pt x="3538712" y="0"/>
                </a:moveTo>
                <a:lnTo>
                  <a:pt x="5891463" y="0"/>
                </a:lnTo>
                <a:lnTo>
                  <a:pt x="5891463" y="45719"/>
                </a:lnTo>
                <a:lnTo>
                  <a:pt x="4651667" y="45719"/>
                </a:lnTo>
                <a:lnTo>
                  <a:pt x="4651667" y="49137"/>
                </a:lnTo>
                <a:lnTo>
                  <a:pt x="3291824" y="49137"/>
                </a:lnTo>
                <a:lnTo>
                  <a:pt x="1928977" y="49137"/>
                </a:lnTo>
                <a:cubicBezTo>
                  <a:pt x="1861244" y="49137"/>
                  <a:pt x="1803129" y="84804"/>
                  <a:pt x="1778305" y="135634"/>
                </a:cubicBezTo>
                <a:lnTo>
                  <a:pt x="1765454" y="190761"/>
                </a:lnTo>
                <a:lnTo>
                  <a:pt x="1778305" y="245889"/>
                </a:lnTo>
                <a:cubicBezTo>
                  <a:pt x="1803129" y="296721"/>
                  <a:pt x="1861244" y="332387"/>
                  <a:pt x="1928977" y="332387"/>
                </a:cubicBezTo>
                <a:lnTo>
                  <a:pt x="2167660" y="332387"/>
                </a:lnTo>
                <a:lnTo>
                  <a:pt x="2167660" y="331761"/>
                </a:lnTo>
                <a:lnTo>
                  <a:pt x="3793525" y="331761"/>
                </a:lnTo>
                <a:cubicBezTo>
                  <a:pt x="3915169" y="331761"/>
                  <a:pt x="4013782" y="417167"/>
                  <a:pt x="4013782" y="522521"/>
                </a:cubicBezTo>
                <a:cubicBezTo>
                  <a:pt x="4013782" y="627877"/>
                  <a:pt x="3915169" y="713283"/>
                  <a:pt x="3793525" y="713283"/>
                </a:cubicBezTo>
                <a:lnTo>
                  <a:pt x="2352751" y="713283"/>
                </a:lnTo>
                <a:lnTo>
                  <a:pt x="2352751" y="713287"/>
                </a:lnTo>
                <a:lnTo>
                  <a:pt x="0" y="713287"/>
                </a:lnTo>
                <a:lnTo>
                  <a:pt x="0" y="667568"/>
                </a:lnTo>
                <a:lnTo>
                  <a:pt x="884428" y="667568"/>
                </a:lnTo>
                <a:lnTo>
                  <a:pt x="884428" y="664147"/>
                </a:lnTo>
                <a:lnTo>
                  <a:pt x="2244271" y="664147"/>
                </a:lnTo>
                <a:lnTo>
                  <a:pt x="3649155" y="664147"/>
                </a:lnTo>
                <a:cubicBezTo>
                  <a:pt x="3716888" y="664147"/>
                  <a:pt x="3775004" y="628480"/>
                  <a:pt x="3799827" y="577648"/>
                </a:cubicBezTo>
                <a:lnTo>
                  <a:pt x="3812678" y="522521"/>
                </a:lnTo>
                <a:lnTo>
                  <a:pt x="3799827" y="467394"/>
                </a:lnTo>
                <a:cubicBezTo>
                  <a:pt x="3775004" y="416563"/>
                  <a:pt x="3716888" y="380896"/>
                  <a:pt x="3649155" y="380896"/>
                </a:cubicBezTo>
                <a:lnTo>
                  <a:pt x="3410471" y="380896"/>
                </a:lnTo>
                <a:lnTo>
                  <a:pt x="3410471" y="381523"/>
                </a:lnTo>
                <a:lnTo>
                  <a:pt x="1784606" y="381523"/>
                </a:lnTo>
                <a:cubicBezTo>
                  <a:pt x="1662962" y="381523"/>
                  <a:pt x="1564350" y="296117"/>
                  <a:pt x="1564350" y="190761"/>
                </a:cubicBezTo>
                <a:cubicBezTo>
                  <a:pt x="1564350" y="85407"/>
                  <a:pt x="1662962" y="1"/>
                  <a:pt x="1784606" y="1"/>
                </a:cubicBezTo>
                <a:lnTo>
                  <a:pt x="3291824" y="1"/>
                </a:lnTo>
                <a:lnTo>
                  <a:pt x="3410471" y="1"/>
                </a:lnTo>
                <a:lnTo>
                  <a:pt x="3538712" y="1"/>
                </a:lnTo>
                <a:close/>
              </a:path>
            </a:pathLst>
          </a:custGeom>
          <a:solidFill>
            <a:schemeClr val="lt1"/>
          </a:solidFill>
          <a:ln w="12700" cap="flat" cmpd="sng" algn="ctr">
            <a:noFill/>
            <a:prstDash val="solid"/>
            <a:miter lim="800000"/>
          </a:ln>
          <a:effectLst/>
        </p:spPr>
        <p:txBody>
          <a:bodyPr lIns="91422" tIns="45710" rIns="91422" bIns="4571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defRPr/>
            </a:pPr>
            <a:endParaRPr lang="zh-CN" altLang="en-US" sz="1900" kern="0">
              <a:solidFill>
                <a:prstClr val="white"/>
              </a:solidFill>
              <a:latin typeface="演示春风楷" panose="00000500000000000000" pitchFamily="2" charset="-122"/>
              <a:ea typeface="宋体" panose="02010600030101010101" pitchFamily="2" charset="-122"/>
            </a:endParaRPr>
          </a:p>
        </p:txBody>
      </p:sp>
      <p:sp>
        <p:nvSpPr>
          <p:cNvPr id="7" name="文本框 12"/>
          <p:cNvSpPr txBox="1"/>
          <p:nvPr/>
        </p:nvSpPr>
        <p:spPr>
          <a:xfrm>
            <a:off x="3756124" y="2953390"/>
            <a:ext cx="5684934" cy="1485836"/>
          </a:xfrm>
          <a:prstGeom prst="rect">
            <a:avLst/>
          </a:prstGeom>
          <a:noFill/>
        </p:spPr>
        <p:txBody>
          <a:bodyPr wrap="square" lIns="91422" tIns="45710" rIns="91422" bIns="4571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8000" spc="600">
                <a:solidFill>
                  <a:schemeClr val="accent1">
                    <a:lumMod val="50000"/>
                  </a:schemeClr>
                </a:solidFill>
                <a:latin typeface="OPPOSans L" panose="00020600040101010101" pitchFamily="18" charset="-122"/>
                <a:ea typeface="思源宋体 CN Heavy" panose="02020900000000000000" charset="-122"/>
              </a:rPr>
              <a:t>谢谢观看</a:t>
            </a:r>
            <a:endParaRPr lang="zh-CN" altLang="en-US" sz="8000" spc="600" dirty="0">
              <a:solidFill>
                <a:schemeClr val="accent1">
                  <a:lumMod val="50000"/>
                </a:schemeClr>
              </a:solidFill>
              <a:latin typeface="OPPOSans L" panose="00020600040101010101" pitchFamily="18" charset="-122"/>
              <a:ea typeface="思源宋体 CN Heavy" panose="02020900000000000000" charset="-122"/>
            </a:endParaRPr>
          </a:p>
        </p:txBody>
      </p:sp>
      <p:pic>
        <p:nvPicPr>
          <p:cNvPr id="11" name="图片 10"/>
          <p:cNvPicPr>
            <a:picLocks noChangeAspect="1"/>
          </p:cNvPicPr>
          <p:nvPr/>
        </p:nvPicPr>
        <p:blipFill>
          <a:blip r:embed="Rcb65787f32674bfe" cstate="print">
            <a:extLst>
              <a:ext uri="{28A0092B-C50C-407E-A947-70E740481C1C}">
                <a14:useLocalDpi xmlns:a14="http://schemas.microsoft.com/office/drawing/2010/main" val="0"/>
              </a:ext>
            </a:extLst>
          </a:blip>
          <a:stretch>
            <a:fillRect/>
          </a:stretch>
        </p:blipFill>
        <p:spPr>
          <a:xfrm>
            <a:off x="358959" y="4140452"/>
            <a:ext cx="4187544" cy="3639033"/>
          </a:xfrm>
          <a:prstGeom prst="rect">
            <a:avLst/>
          </a:prstGeom>
        </p:spPr>
      </p:pic>
      <p:pic>
        <p:nvPicPr>
          <p:cNvPr id="12" name="图片 11" descr="5d80f4b3e78a9513d048aa2ccdf80f56"/>
          <p:cNvPicPr>
            <a:picLocks noChangeAspect="1"/>
          </p:cNvPicPr>
          <p:nvPr/>
        </p:nvPicPr>
        <p:blipFill>
          <a:blip r:embed="R0f4fe716dee84c8f">
            <a:duotone>
              <a:prstClr val="black"/>
              <a:schemeClr val="accent5">
                <a:tint val="45000"/>
                <a:satMod val="400000"/>
              </a:schemeClr>
            </a:duotone>
          </a:blip>
          <a:stretch>
            <a:fillRect/>
          </a:stretch>
        </p:blipFill>
        <p:spPr>
          <a:xfrm>
            <a:off x="1086467" y="624033"/>
            <a:ext cx="2225040" cy="31013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7F1A19D-8311-C76F-E174-0BC6486189FB}"/>
              </a:ext>
            </a:extLst>
          </p:cNvPr>
          <p:cNvSpPr/>
          <p:nvPr/>
        </p:nvSpPr>
        <p:spPr>
          <a:xfrm>
            <a:off x="0" y="0"/>
            <a:ext cx="12192000" cy="6858000"/>
          </a:xfrm>
          <a:prstGeom prst="rect">
            <a:avLst/>
          </a:prstGeom>
          <a:gradFill>
            <a:gsLst>
              <a:gs pos="0">
                <a:srgbClr val="F5872E"/>
              </a:gs>
              <a:gs pos="52100">
                <a:srgbClr val="FC7440"/>
              </a:gs>
              <a:gs pos="100000">
                <a:srgbClr val="FC644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p14="http://schemas.microsoft.com/office/powerpoint/2010/main">
        <mc:Choice Requires="p14">
          <p:contentPart p14:bwMode="auto" r:id="Rfce0016bb4294bc6">
            <p14:nvContentPartPr>
              <p14:cNvPr id="16" name="墨迹 15">
                <a:extLst>
                  <a:ext uri="{FF2B5EF4-FFF2-40B4-BE49-F238E27FC236}">
                    <a16:creationId xmlns:a16="http://schemas.microsoft.com/office/drawing/2014/main" id="{5C6928B3-2BE8-0D02-FBCB-8CE5518FEC21}"/>
                  </a:ext>
                </a:extLst>
              </p14:cNvPr>
              <p14:cNvContentPartPr/>
              <p14:nvPr/>
            </p14:nvContentPartPr>
            <p14:xfrm>
              <a:off x="1974990" y="-286110"/>
              <a:ext cx="360" cy="360"/>
            </p14:xfrm>
          </p:contentPart>
        </mc:Choice>
        <mc:Fallback xmlns="">
          <p:pic>
            <p:nvPicPr>
              <p:cNvPr id="16" name="墨迹 15">
                <a:extLst>
                  <a:ext uri="{FF2B5EF4-FFF2-40B4-BE49-F238E27FC236}">
                    <a16:creationId xmlns:a16="http://schemas.microsoft.com/office/drawing/2014/main" id="{5C6928B3-2BE8-0D02-FBCB-8CE5518FEC21}"/>
                  </a:ext>
                </a:extLst>
              </p:cNvPr>
              <p:cNvPicPr/>
              <p:nvPr/>
            </p:nvPicPr>
            <p:blipFill>
              <a:blip r:embed="Ra5364092ff334140"/>
              <a:stretch>
                <a:fillRect/>
              </a:stretch>
            </p:blipFill>
            <p:spPr>
              <a:xfrm>
                <a:off x="1938990" y="-3217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24815e8c855244b1">
            <p14:nvContentPartPr>
              <p14:cNvPr id="17" name="墨迹 16">
                <a:extLst>
                  <a:ext uri="{FF2B5EF4-FFF2-40B4-BE49-F238E27FC236}">
                    <a16:creationId xmlns:a16="http://schemas.microsoft.com/office/drawing/2014/main" id="{A7CFCCF8-D841-47DA-404C-A159B593E81E}"/>
                  </a:ext>
                </a:extLst>
              </p14:cNvPr>
              <p14:cNvContentPartPr/>
              <p14:nvPr/>
            </p14:nvContentPartPr>
            <p14:xfrm>
              <a:off x="704910" y="-489150"/>
              <a:ext cx="360" cy="360"/>
            </p14:xfrm>
          </p:contentPart>
        </mc:Choice>
        <mc:Fallback xmlns="">
          <p:pic>
            <p:nvPicPr>
              <p:cNvPr id="17" name="墨迹 16">
                <a:extLst>
                  <a:ext uri="{FF2B5EF4-FFF2-40B4-BE49-F238E27FC236}">
                    <a16:creationId xmlns:a16="http://schemas.microsoft.com/office/drawing/2014/main" id="{A7CFCCF8-D841-47DA-404C-A159B593E81E}"/>
                  </a:ext>
                </a:extLst>
              </p:cNvPr>
              <p:cNvPicPr/>
              <p:nvPr/>
            </p:nvPicPr>
            <p:blipFill>
              <a:blip r:embed="Ra5364092ff334140"/>
              <a:stretch>
                <a:fillRect/>
              </a:stretch>
            </p:blipFill>
            <p:spPr>
              <a:xfrm>
                <a:off x="668910" y="-524790"/>
                <a:ext cx="72000" cy="72000"/>
              </a:xfrm>
              <a:prstGeom prst="rect">
                <a:avLst/>
              </a:prstGeom>
            </p:spPr>
          </p:pic>
        </mc:Fallback>
      </mc:AlternateContent>
      <p:pic>
        <p:nvPicPr>
          <p:cNvPr id="3" name="图片 2">
            <a:extLst>
              <a:ext uri="{FF2B5EF4-FFF2-40B4-BE49-F238E27FC236}">
                <a16:creationId xmlns:a16="http://schemas.microsoft.com/office/drawing/2014/main" id="{AE41223E-E7FD-F3A4-A575-06B1F24A238A}"/>
              </a:ext>
            </a:extLst>
          </p:cNvPr>
          <p:cNvPicPr>
            <a:picLocks noChangeAspect="1"/>
          </p:cNvPicPr>
          <p:nvPr/>
        </p:nvPicPr>
        <p:blipFill>
          <a:blip r:embed="Rb76b6e1bfa9c4ffe">
            <a:extLst>
              <a:ext uri="{28A0092B-C50C-407E-A947-70E740481C1C}">
                <a14:useLocalDpi xmlns:a14="http://schemas.microsoft.com/office/drawing/2010/main" val="0"/>
              </a:ext>
            </a:extLst>
          </a:blip>
          <a:stretch>
            <a:fillRect/>
          </a:stretch>
        </p:blipFill>
        <p:spPr>
          <a:xfrm>
            <a:off x="3651080" y="0"/>
            <a:ext cx="4889840" cy="6858000"/>
          </a:xfrm>
          <a:prstGeom prst="rect">
            <a:avLst/>
          </a:prstGeom>
          <a:ln>
            <a:noFill/>
          </a:ln>
          <a:effectLst>
            <a:softEdge rad="112500"/>
          </a:effectLst>
        </p:spPr>
      </p:pic>
    </p:spTree>
    <p:extLst>
      <p:ext uri="{BB962C8B-B14F-4D97-AF65-F5344CB8AC3E}">
        <p14:creationId xmlns:p14="http://schemas.microsoft.com/office/powerpoint/2010/main" val="205618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7F1A19D-8311-C76F-E174-0BC6486189FB}"/>
              </a:ext>
            </a:extLst>
          </p:cNvPr>
          <p:cNvSpPr/>
          <p:nvPr/>
        </p:nvSpPr>
        <p:spPr>
          <a:xfrm>
            <a:off x="0" y="0"/>
            <a:ext cx="12192000" cy="6858000"/>
          </a:xfrm>
          <a:prstGeom prst="rect">
            <a:avLst/>
          </a:prstGeom>
          <a:gradFill>
            <a:gsLst>
              <a:gs pos="76000">
                <a:srgbClr val="0264C5"/>
              </a:gs>
              <a:gs pos="0">
                <a:srgbClr val="9FB5E1"/>
              </a:gs>
              <a:gs pos="100000">
                <a:srgbClr val="0264C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 name="图片 10">
            <a:extLst>
              <a:ext uri="{FF2B5EF4-FFF2-40B4-BE49-F238E27FC236}">
                <a16:creationId xmlns:a16="http://schemas.microsoft.com/office/drawing/2014/main" id="{89F36C36-6B62-4393-2F59-6E077F1E8A59}"/>
              </a:ext>
            </a:extLst>
          </p:cNvPr>
          <p:cNvPicPr>
            <a:picLocks noChangeAspect="1"/>
          </p:cNvPicPr>
          <p:nvPr/>
        </p:nvPicPr>
        <p:blipFill>
          <a:blip r:embed="R2b6fb62825104da4" cstate="print">
            <a:extLst>
              <a:ext uri="{28A0092B-C50C-407E-A947-70E740481C1C}">
                <a14:useLocalDpi xmlns:a14="http://schemas.microsoft.com/office/drawing/2010/main" val="0"/>
              </a:ext>
            </a:extLst>
          </a:blip>
          <a:stretch>
            <a:fillRect/>
          </a:stretch>
        </p:blipFill>
        <p:spPr>
          <a:xfrm>
            <a:off x="4623644" y="1028495"/>
            <a:ext cx="7142966" cy="4801010"/>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901EF9D1-530E-169E-1282-960BB49602B7}"/>
              </a:ext>
            </a:extLst>
          </p:cNvPr>
          <p:cNvPicPr>
            <a:picLocks noChangeAspect="1"/>
          </p:cNvPicPr>
          <p:nvPr/>
        </p:nvPicPr>
        <p:blipFill>
          <a:blip r:embed="R75517cee19d0466e">
            <a:extLst>
              <a:ext uri="{28A0092B-C50C-407E-A947-70E740481C1C}">
                <a14:useLocalDpi xmlns:a14="http://schemas.microsoft.com/office/drawing/2010/main" val="0"/>
              </a:ext>
            </a:extLst>
          </a:blip>
          <a:stretch>
            <a:fillRect/>
          </a:stretch>
        </p:blipFill>
        <p:spPr>
          <a:xfrm>
            <a:off x="648345" y="3676853"/>
            <a:ext cx="1690961" cy="1690961"/>
          </a:xfrm>
          <a:prstGeom prst="rect">
            <a:avLst/>
          </a:prstGeom>
        </p:spPr>
      </p:pic>
      <p:sp>
        <p:nvSpPr>
          <p:cNvPr id="13" name="文本框 12">
            <a:extLst>
              <a:ext uri="{FF2B5EF4-FFF2-40B4-BE49-F238E27FC236}">
                <a16:creationId xmlns:a16="http://schemas.microsoft.com/office/drawing/2014/main" id="{D204915C-99FE-6022-1C69-A4AE174FE8A8}"/>
              </a:ext>
            </a:extLst>
          </p:cNvPr>
          <p:cNvSpPr txBox="1"/>
          <p:nvPr/>
        </p:nvSpPr>
        <p:spPr>
          <a:xfrm>
            <a:off x="520270" y="1026112"/>
            <a:ext cx="4004558" cy="2462213"/>
          </a:xfrm>
          <a:prstGeom prst="rect">
            <a:avLst/>
          </a:prstGeom>
          <a:noFill/>
        </p:spPr>
        <p:txBody>
          <a:bodyPr wrap="square">
            <a:spAutoFit/>
          </a:bodyPr>
          <a:lstStyle/>
          <a:p>
            <a:r>
              <a:rPr lang="zh-CN" altLang="en-US" sz="4400" b="1" i="0">
                <a:solidFill>
                  <a:schemeClr val="bg1"/>
                </a:solidFill>
                <a:effectLst/>
                <a:latin typeface="MiSans Medium" panose="00000600000000000000" pitchFamily="2" charset="-122"/>
                <a:ea typeface="MiSans Medium" panose="00000600000000000000" pitchFamily="2" charset="-122"/>
              </a:rPr>
              <a:t>告别低效的</a:t>
            </a:r>
            <a:r>
              <a:rPr lang="en-US" altLang="zh-CN" sz="4400" b="1" i="0">
                <a:solidFill>
                  <a:schemeClr val="bg1"/>
                </a:solidFill>
                <a:effectLst/>
                <a:latin typeface="MiSans Medium" panose="00000600000000000000" pitchFamily="2" charset="-122"/>
                <a:ea typeface="MiSans Medium" panose="00000600000000000000" pitchFamily="2" charset="-122"/>
              </a:rPr>
              <a:t>PPT</a:t>
            </a:r>
            <a:r>
              <a:rPr lang="zh-CN" altLang="en-US" sz="4400" b="1" i="0">
                <a:solidFill>
                  <a:schemeClr val="bg1"/>
                </a:solidFill>
                <a:effectLst/>
                <a:latin typeface="MiSans Medium" panose="00000600000000000000" pitchFamily="2" charset="-122"/>
                <a:ea typeface="MiSans Medium" panose="00000600000000000000" pitchFamily="2" charset="-122"/>
              </a:rPr>
              <a:t>制作方式</a:t>
            </a:r>
          </a:p>
          <a:p>
            <a:endParaRPr lang="en-US" altLang="zh-CN" b="1" i="0">
              <a:solidFill>
                <a:schemeClr val="bg1"/>
              </a:solidFill>
              <a:effectLst/>
              <a:latin typeface="MiSans Medium" panose="00000600000000000000" pitchFamily="2" charset="-122"/>
              <a:ea typeface="MiSans Medium" panose="00000600000000000000" pitchFamily="2" charset="-122"/>
            </a:endParaRPr>
          </a:p>
          <a:p>
            <a:r>
              <a:rPr lang="zh-CN" altLang="en-US" sz="2400" b="1" i="0">
                <a:solidFill>
                  <a:schemeClr val="bg1"/>
                </a:solidFill>
                <a:effectLst/>
                <a:latin typeface="MiSans Medium" panose="00000600000000000000" pitchFamily="2" charset="-122"/>
                <a:ea typeface="MiSans Medium" panose="00000600000000000000" pitchFamily="2" charset="-122"/>
              </a:rPr>
              <a:t>使用全新“</a:t>
            </a:r>
            <a:r>
              <a:rPr lang="en-US" altLang="zh-CN" sz="2400" b="1" i="0">
                <a:solidFill>
                  <a:schemeClr val="bg1"/>
                </a:solidFill>
                <a:effectLst/>
                <a:latin typeface="MiSans Medium" panose="00000600000000000000" pitchFamily="2" charset="-122"/>
                <a:ea typeface="MiSans Medium" panose="00000600000000000000" pitchFamily="2" charset="-122"/>
              </a:rPr>
              <a:t>PPT</a:t>
            </a:r>
            <a:r>
              <a:rPr lang="zh-CN" altLang="en-US" sz="2400" b="1" i="0">
                <a:solidFill>
                  <a:schemeClr val="bg1"/>
                </a:solidFill>
                <a:effectLst/>
                <a:latin typeface="MiSans Medium" panose="00000600000000000000" pitchFamily="2" charset="-122"/>
                <a:ea typeface="MiSans Medium" panose="00000600000000000000" pitchFamily="2" charset="-122"/>
              </a:rPr>
              <a:t>超级市场</a:t>
            </a:r>
            <a:r>
              <a:rPr lang="en-US" altLang="zh-CN" sz="2400" b="1" i="0">
                <a:solidFill>
                  <a:schemeClr val="bg1"/>
                </a:solidFill>
                <a:effectLst/>
                <a:latin typeface="MiSans Medium" panose="00000600000000000000" pitchFamily="2" charset="-122"/>
                <a:ea typeface="MiSans Medium" panose="00000600000000000000" pitchFamily="2" charset="-122"/>
              </a:rPr>
              <a:t>AI”</a:t>
            </a:r>
          </a:p>
          <a:p>
            <a:r>
              <a:rPr lang="en-US" altLang="zh-CN" sz="2400" b="1" i="0">
                <a:solidFill>
                  <a:schemeClr val="bg1"/>
                </a:solidFill>
                <a:effectLst/>
                <a:latin typeface="MiSans Medium" panose="00000600000000000000" pitchFamily="2" charset="-122"/>
                <a:ea typeface="MiSans Medium" panose="00000600000000000000" pitchFamily="2" charset="-122"/>
              </a:rPr>
              <a:t>1</a:t>
            </a:r>
            <a:r>
              <a:rPr lang="zh-CN" altLang="en-US" sz="2400" b="1" i="0">
                <a:solidFill>
                  <a:schemeClr val="bg1"/>
                </a:solidFill>
                <a:effectLst/>
                <a:latin typeface="MiSans Medium" panose="00000600000000000000" pitchFamily="2" charset="-122"/>
                <a:ea typeface="MiSans Medium" panose="00000600000000000000" pitchFamily="2" charset="-122"/>
              </a:rPr>
              <a:t>分钟即可生成精美</a:t>
            </a:r>
            <a:r>
              <a:rPr lang="en-US" altLang="zh-CN" sz="2400" b="1" i="0">
                <a:solidFill>
                  <a:schemeClr val="bg1"/>
                </a:solidFill>
                <a:effectLst/>
                <a:latin typeface="MiSans Medium" panose="00000600000000000000" pitchFamily="2" charset="-122"/>
                <a:ea typeface="MiSans Medium" panose="00000600000000000000" pitchFamily="2" charset="-122"/>
              </a:rPr>
              <a:t>PPT!</a:t>
            </a:r>
          </a:p>
        </p:txBody>
      </p:sp>
      <mc:AlternateContent xmlns:mc="http://schemas.openxmlformats.org/markup-compatibility/2006" xmlns:p14="http://schemas.microsoft.com/office/powerpoint/2010/main">
        <mc:Choice Requires="p14">
          <p:contentPart p14:bwMode="auto" r:id="Rf0c991db60b0425b">
            <p14:nvContentPartPr>
              <p14:cNvPr id="15" name="墨迹 14">
                <a:extLst>
                  <a:ext uri="{FF2B5EF4-FFF2-40B4-BE49-F238E27FC236}">
                    <a16:creationId xmlns:a16="http://schemas.microsoft.com/office/drawing/2014/main" id="{60FA06B0-E526-D1A0-25F1-27C8AFFB0903}"/>
                  </a:ext>
                </a:extLst>
              </p14:cNvPr>
              <p14:cNvContentPartPr/>
              <p14:nvPr/>
            </p14:nvContentPartPr>
            <p14:xfrm>
              <a:off x="5357445" y="1361610"/>
              <a:ext cx="1892160" cy="360"/>
            </p14:xfrm>
          </p:contentPart>
        </mc:Choice>
        <mc:Fallback xmlns="">
          <p:pic>
            <p:nvPicPr>
              <p:cNvPr id="15" name="墨迹 14">
                <a:extLst>
                  <a:ext uri="{FF2B5EF4-FFF2-40B4-BE49-F238E27FC236}">
                    <a16:creationId xmlns:a16="http://schemas.microsoft.com/office/drawing/2014/main" id="{60FA06B0-E526-D1A0-25F1-27C8AFFB0903}"/>
                  </a:ext>
                </a:extLst>
              </p:cNvPr>
              <p:cNvPicPr/>
              <p:nvPr/>
            </p:nvPicPr>
            <p:blipFill>
              <a:blip r:embed="R50b1256d69a24808"/>
              <a:stretch>
                <a:fillRect/>
              </a:stretch>
            </p:blipFill>
            <p:spPr>
              <a:xfrm>
                <a:off x="5321805" y="1325970"/>
                <a:ext cx="1963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400b0594fdf546a6">
            <p14:nvContentPartPr>
              <p14:cNvPr id="16" name="墨迹 15">
                <a:extLst>
                  <a:ext uri="{FF2B5EF4-FFF2-40B4-BE49-F238E27FC236}">
                    <a16:creationId xmlns:a16="http://schemas.microsoft.com/office/drawing/2014/main" id="{5C6928B3-2BE8-0D02-FBCB-8CE5518FEC21}"/>
                  </a:ext>
                </a:extLst>
              </p14:cNvPr>
              <p14:cNvContentPartPr/>
              <p14:nvPr/>
            </p14:nvContentPartPr>
            <p14:xfrm>
              <a:off x="1974990" y="-286110"/>
              <a:ext cx="360" cy="360"/>
            </p14:xfrm>
          </p:contentPart>
        </mc:Choice>
        <mc:Fallback xmlns="">
          <p:pic>
            <p:nvPicPr>
              <p:cNvPr id="16" name="墨迹 15">
                <a:extLst>
                  <a:ext uri="{FF2B5EF4-FFF2-40B4-BE49-F238E27FC236}">
                    <a16:creationId xmlns:a16="http://schemas.microsoft.com/office/drawing/2014/main" id="{5C6928B3-2BE8-0D02-FBCB-8CE5518FEC21}"/>
                  </a:ext>
                </a:extLst>
              </p:cNvPr>
              <p:cNvPicPr/>
              <p:nvPr/>
            </p:nvPicPr>
            <p:blipFill>
              <a:blip r:embed="R8705c29431374571"/>
              <a:stretch>
                <a:fillRect/>
              </a:stretch>
            </p:blipFill>
            <p:spPr>
              <a:xfrm>
                <a:off x="1938990" y="-3217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49cddaaad565498c">
            <p14:nvContentPartPr>
              <p14:cNvPr id="17" name="墨迹 16">
                <a:extLst>
                  <a:ext uri="{FF2B5EF4-FFF2-40B4-BE49-F238E27FC236}">
                    <a16:creationId xmlns:a16="http://schemas.microsoft.com/office/drawing/2014/main" id="{A7CFCCF8-D841-47DA-404C-A159B593E81E}"/>
                  </a:ext>
                </a:extLst>
              </p14:cNvPr>
              <p14:cNvContentPartPr/>
              <p14:nvPr/>
            </p14:nvContentPartPr>
            <p14:xfrm>
              <a:off x="704910" y="-489150"/>
              <a:ext cx="360" cy="360"/>
            </p14:xfrm>
          </p:contentPart>
        </mc:Choice>
        <mc:Fallback xmlns="">
          <p:pic>
            <p:nvPicPr>
              <p:cNvPr id="17" name="墨迹 16">
                <a:extLst>
                  <a:ext uri="{FF2B5EF4-FFF2-40B4-BE49-F238E27FC236}">
                    <a16:creationId xmlns:a16="http://schemas.microsoft.com/office/drawing/2014/main" id="{A7CFCCF8-D841-47DA-404C-A159B593E81E}"/>
                  </a:ext>
                </a:extLst>
              </p:cNvPr>
              <p:cNvPicPr/>
              <p:nvPr/>
            </p:nvPicPr>
            <p:blipFill>
              <a:blip r:embed="R8705c29431374571"/>
              <a:stretch>
                <a:fillRect/>
              </a:stretch>
            </p:blipFill>
            <p:spPr>
              <a:xfrm>
                <a:off x="668910" y="-524790"/>
                <a:ext cx="72000" cy="72000"/>
              </a:xfrm>
              <a:prstGeom prst="rect">
                <a:avLst/>
              </a:prstGeom>
            </p:spPr>
          </p:pic>
        </mc:Fallback>
      </mc:AlternateContent>
      <p:pic>
        <p:nvPicPr>
          <p:cNvPr id="19" name="图片 18">
            <a:extLst>
              <a:ext uri="{FF2B5EF4-FFF2-40B4-BE49-F238E27FC236}">
                <a16:creationId xmlns:a16="http://schemas.microsoft.com/office/drawing/2014/main" id="{BCB38F62-3E36-50EC-51EE-A645DA342B4F}"/>
              </a:ext>
            </a:extLst>
          </p:cNvPr>
          <p:cNvPicPr>
            <a:picLocks noChangeAspect="1"/>
          </p:cNvPicPr>
          <p:nvPr/>
        </p:nvPicPr>
        <p:blipFill>
          <a:blip r:embed="Re4272429dd414b67">
            <a:extLst>
              <a:ext uri="{28A0092B-C50C-407E-A947-70E740481C1C}">
                <a14:useLocalDpi xmlns:a14="http://schemas.microsoft.com/office/drawing/2010/main" val="0"/>
              </a:ext>
            </a:extLst>
          </a:blip>
          <a:stretch>
            <a:fillRect/>
          </a:stretch>
        </p:blipFill>
        <p:spPr>
          <a:xfrm>
            <a:off x="642135" y="3674950"/>
            <a:ext cx="1690960" cy="1690960"/>
          </a:xfrm>
          <a:prstGeom prst="rect">
            <a:avLst/>
          </a:prstGeom>
        </p:spPr>
      </p:pic>
      <p:pic>
        <p:nvPicPr>
          <p:cNvPr id="21" name="图片 20">
            <a:extLst>
              <a:ext uri="{FF2B5EF4-FFF2-40B4-BE49-F238E27FC236}">
                <a16:creationId xmlns:a16="http://schemas.microsoft.com/office/drawing/2014/main" id="{93D11EAC-F2F6-4A0F-1F49-CEEFF128B834}"/>
              </a:ext>
            </a:extLst>
          </p:cNvPr>
          <p:cNvPicPr>
            <a:picLocks noChangeAspect="1"/>
          </p:cNvPicPr>
          <p:nvPr/>
        </p:nvPicPr>
        <p:blipFill>
          <a:blip r:embed="Rb11c6784121a43a2">
            <a:extLst>
              <a:ext uri="{28A0092B-C50C-407E-A947-70E740481C1C}">
                <a14:useLocalDpi xmlns:a14="http://schemas.microsoft.com/office/drawing/2010/main" val="0"/>
              </a:ext>
            </a:extLst>
          </a:blip>
          <a:stretch>
            <a:fillRect/>
          </a:stretch>
        </p:blipFill>
        <p:spPr>
          <a:xfrm>
            <a:off x="2546273" y="3674950"/>
            <a:ext cx="1690960" cy="1690960"/>
          </a:xfrm>
          <a:prstGeom prst="rect">
            <a:avLst/>
          </a:prstGeom>
        </p:spPr>
      </p:pic>
      <p:sp>
        <p:nvSpPr>
          <p:cNvPr id="23" name="文本框 22">
            <a:extLst>
              <a:ext uri="{FF2B5EF4-FFF2-40B4-BE49-F238E27FC236}">
                <a16:creationId xmlns:a16="http://schemas.microsoft.com/office/drawing/2014/main" id="{413366E3-30F7-19B3-51D1-573B87D4F965}"/>
              </a:ext>
            </a:extLst>
          </p:cNvPr>
          <p:cNvSpPr txBox="1"/>
          <p:nvPr/>
        </p:nvSpPr>
        <p:spPr>
          <a:xfrm>
            <a:off x="589213" y="5500656"/>
            <a:ext cx="3648020" cy="369332"/>
          </a:xfrm>
          <a:prstGeom prst="rect">
            <a:avLst/>
          </a:prstGeom>
          <a:noFill/>
        </p:spPr>
        <p:txBody>
          <a:bodyPr wrap="square">
            <a:spAutoFit/>
          </a:bodyPr>
          <a:lstStyle/>
          <a:p>
            <a:r>
              <a:rPr lang="en-US" altLang="zh-CN">
                <a:solidFill>
                  <a:schemeClr val="bg1"/>
                </a:solidFill>
                <a:hlinkClick r:id="Rb0d6fd4b04664520a59fc5ca9c90934c">
                  <a:extLst>
                    <a:ext uri="{A12FA001-AC4F-418D-AE19-62706E023703}">
                      <ahyp:hlinkClr xmlns:ahyp="http://schemas.microsoft.com/office/drawing/2018/hyperlinkcolor" val="tx"/>
                    </a:ext>
                  </a:extLst>
                </a:hlinkClick>
              </a:rPr>
              <a:t>https://pptsupermarket.com</a:t>
            </a:r>
            <a:endParaRPr lang="zh-CN" altLang="en-US">
              <a:solidFill>
                <a:schemeClr val="bg1"/>
              </a:solidFill>
            </a:endParaRPr>
          </a:p>
        </p:txBody>
      </p:sp>
    </p:spTree>
    <p:extLst>
      <p:ext uri="{BB962C8B-B14F-4D97-AF65-F5344CB8AC3E}">
        <p14:creationId xmlns:p14="http://schemas.microsoft.com/office/powerpoint/2010/main" val="3744182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B06B13-5BC8-4EC4-9712-95496014B930}"/>
              </a:ext>
            </a:extLst>
          </p:cNvPr>
          <p:cNvSpPr/>
          <p:nvPr/>
        </p:nvSpPr>
        <p:spPr>
          <a:xfrm>
            <a:off x="0" y="0"/>
            <a:ext cx="12192000" cy="6858000"/>
          </a:xfrm>
          <a:prstGeom prst="rect">
            <a:avLst/>
          </a:prstGeom>
          <a:solidFill>
            <a:srgbClr val="EA6C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207DB4A-3130-4C86-B3DA-A4B8461F2166}"/>
              </a:ext>
            </a:extLst>
          </p:cNvPr>
          <p:cNvPicPr>
            <a:picLocks noChangeAspect="1"/>
          </p:cNvPicPr>
          <p:nvPr/>
        </p:nvPicPr>
        <p:blipFill>
          <a:blip r:embed="R0e0f18e6445c40aa">
            <a:extLst>
              <a:ext uri="{28A0092B-C50C-407E-A947-70E740481C1C}">
                <a14:useLocalDpi xmlns:a14="http://schemas.microsoft.com/office/drawing/2010/main" val="0"/>
              </a:ext>
            </a:extLst>
          </a:blip>
          <a:stretch>
            <a:fillRect/>
          </a:stretch>
        </p:blipFill>
        <p:spPr>
          <a:xfrm>
            <a:off x="2820996" y="2078418"/>
            <a:ext cx="2674457" cy="2674457"/>
          </a:xfrm>
          <a:prstGeom prst="rect">
            <a:avLst/>
          </a:prstGeom>
        </p:spPr>
      </p:pic>
      <p:sp>
        <p:nvSpPr>
          <p:cNvPr id="2" name="文本框 1">
            <a:extLst>
              <a:ext uri="{FF2B5EF4-FFF2-40B4-BE49-F238E27FC236}">
                <a16:creationId xmlns:a16="http://schemas.microsoft.com/office/drawing/2014/main" id="{2172EFD2-87A4-497B-BFEA-28EB6ED8D1A1}"/>
              </a:ext>
            </a:extLst>
          </p:cNvPr>
          <p:cNvSpPr txBox="1"/>
          <p:nvPr/>
        </p:nvSpPr>
        <p:spPr>
          <a:xfrm>
            <a:off x="762797" y="3051843"/>
            <a:ext cx="3096259" cy="646331"/>
          </a:xfrm>
          <a:prstGeom prst="rect">
            <a:avLst/>
          </a:prstGeom>
          <a:noFill/>
        </p:spPr>
        <p:txBody>
          <a:bodyPr wrap="square" rtlCol="0">
            <a:spAutoFit/>
          </a:bodyPr>
          <a:lstStyle/>
          <a:p>
            <a:r>
              <a:rPr lang="en-US" altLang="zh-CN" sz="3600" b="1" dirty="0">
                <a:solidFill>
                  <a:schemeClr val="bg1"/>
                </a:solidFill>
                <a:latin typeface="仓耳渔阳体 W01" panose="02020400000000000000" pitchFamily="18" charset="-122"/>
                <a:ea typeface="仓耳渔阳体 W01" panose="02020400000000000000" pitchFamily="18" charset="-122"/>
              </a:rPr>
              <a:t>Powered by</a:t>
            </a:r>
            <a:endParaRPr lang="zh-CN" altLang="en-US" sz="3600" b="1" dirty="0">
              <a:solidFill>
                <a:schemeClr val="bg1"/>
              </a:solidFill>
              <a:latin typeface="仓耳渔阳体 W01" panose="02020400000000000000" pitchFamily="18" charset="-122"/>
              <a:ea typeface="仓耳渔阳体 W01" panose="02020400000000000000" pitchFamily="18" charset="-122"/>
            </a:endParaRPr>
          </a:p>
        </p:txBody>
      </p:sp>
      <p:sp>
        <p:nvSpPr>
          <p:cNvPr id="9" name="文本框 8">
            <a:extLst>
              <a:ext uri="{FF2B5EF4-FFF2-40B4-BE49-F238E27FC236}">
                <a16:creationId xmlns:a16="http://schemas.microsoft.com/office/drawing/2014/main" id="{400A027C-7AA5-4D1A-AAC1-CF1782635586}"/>
              </a:ext>
            </a:extLst>
          </p:cNvPr>
          <p:cNvSpPr txBox="1"/>
          <p:nvPr/>
        </p:nvSpPr>
        <p:spPr>
          <a:xfrm>
            <a:off x="6082502" y="4909715"/>
            <a:ext cx="2146300" cy="369332"/>
          </a:xfrm>
          <a:prstGeom prst="rect">
            <a:avLst/>
          </a:prstGeom>
          <a:noFill/>
        </p:spPr>
        <p:txBody>
          <a:bodyPr wrap="square" rtlCol="0">
            <a:spAutoFit/>
          </a:bodyPr>
          <a:lstStyle/>
          <a:p>
            <a:pPr algn="ctr"/>
            <a:r>
              <a:rPr lang="zh-CN" altLang="en-US" b="1" dirty="0">
                <a:solidFill>
                  <a:schemeClr val="bg1">
                    <a:lumMod val="95000"/>
                  </a:schemeClr>
                </a:solidFill>
                <a:latin typeface="仓耳渔阳体 W01" panose="02020400000000000000" pitchFamily="18" charset="-122"/>
                <a:ea typeface="仓耳渔阳体 W01" panose="02020400000000000000" pitchFamily="18" charset="-122"/>
              </a:rPr>
              <a:t>扫码免费定制</a:t>
            </a:r>
            <a:r>
              <a:rPr lang="en-US" altLang="zh-CN" b="1" dirty="0">
                <a:solidFill>
                  <a:schemeClr val="bg1">
                    <a:lumMod val="95000"/>
                  </a:schemeClr>
                </a:solidFill>
                <a:latin typeface="仓耳渔阳体 W01" panose="02020400000000000000" pitchFamily="18" charset="-122"/>
                <a:ea typeface="仓耳渔阳体 W01" panose="02020400000000000000" pitchFamily="18" charset="-122"/>
              </a:rPr>
              <a:t>PPT</a:t>
            </a:r>
            <a:endParaRPr lang="zh-CN" altLang="en-US" b="1" dirty="0">
              <a:solidFill>
                <a:schemeClr val="bg1">
                  <a:lumMod val="95000"/>
                </a:schemeClr>
              </a:solidFill>
              <a:latin typeface="仓耳渔阳体 W01" panose="02020400000000000000" pitchFamily="18" charset="-122"/>
              <a:ea typeface="仓耳渔阳体 W01" panose="02020400000000000000" pitchFamily="18" charset="-122"/>
            </a:endParaRPr>
          </a:p>
        </p:txBody>
      </p:sp>
      <p:sp>
        <p:nvSpPr>
          <p:cNvPr id="3" name="矩形 2">
            <a:extLst>
              <a:ext uri="{FF2B5EF4-FFF2-40B4-BE49-F238E27FC236}">
                <a16:creationId xmlns:a16="http://schemas.microsoft.com/office/drawing/2014/main" id="{81A1A032-0841-4B1C-8FED-7A4944AEB649}"/>
              </a:ext>
            </a:extLst>
          </p:cNvPr>
          <p:cNvSpPr/>
          <p:nvPr/>
        </p:nvSpPr>
        <p:spPr>
          <a:xfrm>
            <a:off x="5080955" y="1864461"/>
            <a:ext cx="45719" cy="3102372"/>
          </a:xfrm>
          <a:prstGeom prst="rect">
            <a:avLst/>
          </a:prstGeom>
          <a:solidFill>
            <a:schemeClr val="bg1">
              <a:lumMod val="9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BB9A335-70C3-4A4B-81C1-B47EA2328C96}"/>
              </a:ext>
            </a:extLst>
          </p:cNvPr>
          <p:cNvPicPr>
            <a:picLocks noChangeAspect="1"/>
          </p:cNvPicPr>
          <p:nvPr/>
        </p:nvPicPr>
        <p:blipFill>
          <a:blip r:embed="Rf71f3e0bc13a437e">
            <a:extLst>
              <a:ext uri="{28A0092B-C50C-407E-A947-70E740481C1C}">
                <a14:useLocalDpi xmlns:a14="http://schemas.microsoft.com/office/drawing/2010/main" val="0"/>
              </a:ext>
            </a:extLst>
          </a:blip>
          <a:stretch>
            <a:fillRect/>
          </a:stretch>
        </p:blipFill>
        <p:spPr>
          <a:xfrm>
            <a:off x="5724696" y="2021301"/>
            <a:ext cx="2681263" cy="2674457"/>
          </a:xfrm>
          <a:prstGeom prst="rect">
            <a:avLst/>
          </a:prstGeom>
        </p:spPr>
      </p:pic>
      <p:pic>
        <p:nvPicPr>
          <p:cNvPr id="10" name="图片 9">
            <a:extLst>
              <a:ext uri="{FF2B5EF4-FFF2-40B4-BE49-F238E27FC236}">
                <a16:creationId xmlns:a16="http://schemas.microsoft.com/office/drawing/2014/main" id="{942AEF2D-B744-4560-9A2F-FF966B3102DC}"/>
              </a:ext>
            </a:extLst>
          </p:cNvPr>
          <p:cNvPicPr>
            <a:picLocks noChangeAspect="1"/>
          </p:cNvPicPr>
          <p:nvPr/>
        </p:nvPicPr>
        <p:blipFill>
          <a:blip r:embed="R1b592d373fea4a47">
            <a:extLst>
              <a:ext uri="{28A0092B-C50C-407E-A947-70E740481C1C}">
                <a14:useLocalDpi xmlns:a14="http://schemas.microsoft.com/office/drawing/2010/main" val="0"/>
              </a:ext>
            </a:extLst>
          </a:blip>
          <a:stretch>
            <a:fillRect/>
          </a:stretch>
        </p:blipFill>
        <p:spPr>
          <a:xfrm>
            <a:off x="8610918" y="2021301"/>
            <a:ext cx="2674457" cy="2674457"/>
          </a:xfrm>
          <a:prstGeom prst="rect">
            <a:avLst/>
          </a:prstGeom>
        </p:spPr>
      </p:pic>
      <p:sp>
        <p:nvSpPr>
          <p:cNvPr id="11" name="文本框 10">
            <a:extLst>
              <a:ext uri="{FF2B5EF4-FFF2-40B4-BE49-F238E27FC236}">
                <a16:creationId xmlns:a16="http://schemas.microsoft.com/office/drawing/2014/main" id="{03CA63A7-809A-468C-94F9-ACD3DBB5A182}"/>
              </a:ext>
            </a:extLst>
          </p:cNvPr>
          <p:cNvSpPr txBox="1"/>
          <p:nvPr/>
        </p:nvSpPr>
        <p:spPr>
          <a:xfrm>
            <a:off x="8825793" y="4909715"/>
            <a:ext cx="2146300" cy="369332"/>
          </a:xfrm>
          <a:prstGeom prst="rect">
            <a:avLst/>
          </a:prstGeom>
          <a:noFill/>
        </p:spPr>
        <p:txBody>
          <a:bodyPr wrap="square" rtlCol="0">
            <a:spAutoFit/>
          </a:bodyPr>
          <a:lstStyle/>
          <a:p>
            <a:pPr algn="ctr"/>
            <a:r>
              <a:rPr lang="zh-CN" altLang="en-US" b="1" dirty="0">
                <a:solidFill>
                  <a:schemeClr val="bg1">
                    <a:lumMod val="95000"/>
                  </a:schemeClr>
                </a:solidFill>
                <a:latin typeface="仓耳渔阳体 W01" panose="02020400000000000000" pitchFamily="18" charset="-122"/>
                <a:ea typeface="仓耳渔阳体 W01" panose="02020400000000000000" pitchFamily="18" charset="-122"/>
              </a:rPr>
              <a:t>扫码免费下载</a:t>
            </a:r>
            <a:r>
              <a:rPr lang="en-US" altLang="zh-CN" b="1" dirty="0">
                <a:solidFill>
                  <a:schemeClr val="bg1">
                    <a:lumMod val="95000"/>
                  </a:schemeClr>
                </a:solidFill>
                <a:latin typeface="仓耳渔阳体 W01" panose="02020400000000000000" pitchFamily="18" charset="-122"/>
                <a:ea typeface="仓耳渔阳体 W01" panose="02020400000000000000" pitchFamily="18" charset="-122"/>
              </a:rPr>
              <a:t>PPT</a:t>
            </a:r>
            <a:endParaRPr lang="zh-CN" altLang="en-US" b="1" dirty="0">
              <a:solidFill>
                <a:schemeClr val="bg1">
                  <a:lumMod val="95000"/>
                </a:schemeClr>
              </a:solidFill>
              <a:latin typeface="仓耳渔阳体 W01" panose="02020400000000000000" pitchFamily="18" charset="-122"/>
              <a:ea typeface="仓耳渔阳体 W01" panose="02020400000000000000" pitchFamily="18" charset="-122"/>
            </a:endParaRPr>
          </a:p>
        </p:txBody>
      </p:sp>
      <p:sp>
        <p:nvSpPr>
          <p:cNvPr id="4" name="文本框 3">
            <a:extLst>
              <a:ext uri="{FF2B5EF4-FFF2-40B4-BE49-F238E27FC236}">
                <a16:creationId xmlns:a16="http://schemas.microsoft.com/office/drawing/2014/main" id="{0A4B7339-B398-3FD7-C6A0-C04CA9B97F64}"/>
              </a:ext>
            </a:extLst>
          </p:cNvPr>
          <p:cNvSpPr txBox="1"/>
          <p:nvPr/>
        </p:nvSpPr>
        <p:spPr>
          <a:xfrm>
            <a:off x="0" y="7200684"/>
            <a:ext cx="2997200" cy="369332"/>
          </a:xfrm>
          <a:prstGeom prst="rect">
            <a:avLst/>
          </a:prstGeom>
          <a:noFill/>
        </p:spPr>
        <p:txBody>
          <a:bodyPr wrap="square" rtlCol="0">
            <a:spAutoFit/>
          </a:bodyPr>
          <a:lstStyle/>
          <a:p>
            <a:r>
              <a:rPr lang="en-US" altLang="zh-CN" dirty="0"/>
              <a:t>PPTSUPERMARKETDELETE</a:t>
            </a:r>
            <a:endParaRPr lang="zh-CN" altLang="en-US" dirty="0"/>
          </a:p>
        </p:txBody>
      </p:sp>
      <mc:AlternateContent xmlns:mc="http://schemas.openxmlformats.org/markup-compatibility/2006" xmlns:p14="http://schemas.microsoft.com/office/powerpoint/2010/main">
        <mc:Choice Requires="p14">
          <p:contentPart p14:bwMode="auto" r:id="R877c2b7a71c74723">
            <p14:nvContentPartPr>
              <p14:cNvPr id="8" name="墨迹 7">
                <a:extLst>
                  <a:ext uri="{FF2B5EF4-FFF2-40B4-BE49-F238E27FC236}">
                    <a16:creationId xmlns:a16="http://schemas.microsoft.com/office/drawing/2014/main" id="{C3A23951-8F7A-C074-0508-B253AE77A3EC}"/>
                  </a:ext>
                </a:extLst>
              </p14:cNvPr>
              <p14:cNvContentPartPr/>
              <p14:nvPr/>
            </p14:nvContentPartPr>
            <p14:xfrm>
              <a:off x="907950" y="-825390"/>
              <a:ext cx="360" cy="360"/>
            </p14:xfrm>
          </p:contentPart>
        </mc:Choice>
        <mc:Fallback xmlns="">
          <p:pic>
            <p:nvPicPr>
              <p:cNvPr id="8" name="墨迹 7">
                <a:extLst>
                  <a:ext uri="{FF2B5EF4-FFF2-40B4-BE49-F238E27FC236}">
                    <a16:creationId xmlns:a16="http://schemas.microsoft.com/office/drawing/2014/main" id="{C3A23951-8F7A-C074-0508-B253AE77A3EC}"/>
                  </a:ext>
                </a:extLst>
              </p:cNvPr>
              <p:cNvPicPr/>
              <p:nvPr/>
            </p:nvPicPr>
            <p:blipFill>
              <a:blip r:embed="R74ebbf9631f0400d"/>
              <a:stretch>
                <a:fillRect/>
              </a:stretch>
            </p:blipFill>
            <p:spPr>
              <a:xfrm>
                <a:off x="871950" y="-8613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e6dd720d61b14ce0">
            <p14:nvContentPartPr>
              <p14:cNvPr id="13" name="墨迹 12">
                <a:extLst>
                  <a:ext uri="{FF2B5EF4-FFF2-40B4-BE49-F238E27FC236}">
                    <a16:creationId xmlns:a16="http://schemas.microsoft.com/office/drawing/2014/main" id="{B246111E-1F5F-8EBC-30A7-B9BD6BE16BBE}"/>
                  </a:ext>
                </a:extLst>
              </p14:cNvPr>
              <p14:cNvContentPartPr/>
              <p14:nvPr/>
            </p14:nvContentPartPr>
            <p14:xfrm>
              <a:off x="1130070" y="-939870"/>
              <a:ext cx="360" cy="360"/>
            </p14:xfrm>
          </p:contentPart>
        </mc:Choice>
        <mc:Fallback xmlns="">
          <p:pic>
            <p:nvPicPr>
              <p:cNvPr id="13" name="墨迹 12">
                <a:extLst>
                  <a:ext uri="{FF2B5EF4-FFF2-40B4-BE49-F238E27FC236}">
                    <a16:creationId xmlns:a16="http://schemas.microsoft.com/office/drawing/2014/main" id="{B246111E-1F5F-8EBC-30A7-B9BD6BE16BBE}"/>
                  </a:ext>
                </a:extLst>
              </p:cNvPr>
              <p:cNvPicPr/>
              <p:nvPr/>
            </p:nvPicPr>
            <p:blipFill>
              <a:blip r:embed="R74ebbf9631f0400d"/>
              <a:stretch>
                <a:fillRect/>
              </a:stretch>
            </p:blipFill>
            <p:spPr>
              <a:xfrm>
                <a:off x="1094070" y="-97551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4d4e4dc3eaaf4d20">
            <p14:nvContentPartPr>
              <p14:cNvPr id="14" name="墨迹 13">
                <a:extLst>
                  <a:ext uri="{FF2B5EF4-FFF2-40B4-BE49-F238E27FC236}">
                    <a16:creationId xmlns:a16="http://schemas.microsoft.com/office/drawing/2014/main" id="{6F98102C-FD2E-9B72-3256-0796EF72E5B4}"/>
                  </a:ext>
                </a:extLst>
              </p14:cNvPr>
              <p14:cNvContentPartPr/>
              <p14:nvPr/>
            </p14:nvContentPartPr>
            <p14:xfrm>
              <a:off x="768270" y="-768510"/>
              <a:ext cx="360" cy="360"/>
            </p14:xfrm>
          </p:contentPart>
        </mc:Choice>
        <mc:Fallback xmlns="">
          <p:pic>
            <p:nvPicPr>
              <p:cNvPr id="14" name="墨迹 13">
                <a:extLst>
                  <a:ext uri="{FF2B5EF4-FFF2-40B4-BE49-F238E27FC236}">
                    <a16:creationId xmlns:a16="http://schemas.microsoft.com/office/drawing/2014/main" id="{6F98102C-FD2E-9B72-3256-0796EF72E5B4}"/>
                  </a:ext>
                </a:extLst>
              </p:cNvPr>
              <p:cNvPicPr/>
              <p:nvPr/>
            </p:nvPicPr>
            <p:blipFill>
              <a:blip r:embed="R74ebbf9631f0400d"/>
              <a:stretch>
                <a:fillRect/>
              </a:stretch>
            </p:blipFill>
            <p:spPr>
              <a:xfrm>
                <a:off x="732270" y="-804150"/>
                <a:ext cx="72000" cy="72000"/>
              </a:xfrm>
              <a:prstGeom prst="rect">
                <a:avLst/>
              </a:prstGeom>
            </p:spPr>
          </p:pic>
        </mc:Fallback>
      </mc:AlternateContent>
    </p:spTree>
    <p:extLst>
      <p:ext uri="{BB962C8B-B14F-4D97-AF65-F5344CB8AC3E}">
        <p14:creationId xmlns:p14="http://schemas.microsoft.com/office/powerpoint/2010/main" val="389451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4080D3-C107-4B9E-8301-B6F9C09BEEC1}"/>
              </a:ext>
            </a:extLst>
          </p:cNvPr>
          <p:cNvSpPr txBox="1"/>
          <p:nvPr/>
        </p:nvSpPr>
        <p:spPr>
          <a:xfrm>
            <a:off x="2457408" y="1563181"/>
            <a:ext cx="8048861" cy="2355132"/>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提示：</a:t>
            </a:r>
            <a:endParaRPr lang="en-US" altLang="zh-CN" sz="2400" dirty="0">
              <a:latin typeface="思源黑体 CN Normal" panose="020B0400000000000000" pitchFamily="34" charset="-122"/>
              <a:ea typeface="思源黑体 CN Normal" panose="020B0400000000000000" pitchFamily="34" charset="-122"/>
            </a:endParaRPr>
          </a:p>
          <a:p>
            <a:endParaRPr lang="en-US" altLang="zh-CN" dirty="0">
              <a:latin typeface="思源黑体 CN Normal" panose="020B0400000000000000" pitchFamily="34" charset="-122"/>
              <a:ea typeface="思源黑体 CN Normal" panose="020B0400000000000000" pitchFamily="34" charset="-122"/>
            </a:endParaRPr>
          </a:p>
          <a:p>
            <a:pPr>
              <a:lnSpc>
                <a:spcPct val="150000"/>
              </a:lnSpc>
            </a:pPr>
            <a:r>
              <a:rPr lang="zh-CN" altLang="en-US" dirty="0">
                <a:solidFill>
                  <a:schemeClr val="bg1">
                    <a:lumMod val="65000"/>
                  </a:schemeClr>
                </a:solidFill>
                <a:latin typeface="思源黑体 CN Normal" panose="020B0400000000000000" pitchFamily="34" charset="-122"/>
                <a:ea typeface="思源黑体 CN Normal" panose="020B0400000000000000" pitchFamily="34" charset="-122"/>
              </a:rPr>
              <a:t>此文件仅供您在内部团队交流学习交流之用，</a:t>
            </a:r>
            <a:r>
              <a:rPr lang="zh-CN" altLang="en-US" dirty="0">
                <a:solidFill>
                  <a:srgbClr val="FF0000"/>
                </a:solidFill>
                <a:latin typeface="思源黑体 CN Normal" panose="020B0400000000000000" pitchFamily="34" charset="-122"/>
                <a:ea typeface="思源黑体 CN Normal" panose="020B0400000000000000" pitchFamily="34" charset="-122"/>
              </a:rPr>
              <a:t>严禁</a:t>
            </a:r>
            <a:r>
              <a:rPr lang="zh-CN" altLang="en-US" dirty="0">
                <a:solidFill>
                  <a:schemeClr val="bg1">
                    <a:lumMod val="65000"/>
                  </a:schemeClr>
                </a:solidFill>
                <a:latin typeface="思源黑体 CN Normal" panose="020B0400000000000000" pitchFamily="34" charset="-122"/>
                <a:ea typeface="思源黑体 CN Normal" panose="020B0400000000000000" pitchFamily="34" charset="-122"/>
              </a:rPr>
              <a:t>在其他公共领域传播或商用。如果因为您将本站资源用于其他用途而引起的纠纷，本站不负任何责任</a:t>
            </a:r>
            <a:endParaRPr lang="en-US" altLang="zh-CN" dirty="0">
              <a:solidFill>
                <a:schemeClr val="bg1">
                  <a:lumMod val="65000"/>
                </a:schemeClr>
              </a:solidFill>
              <a:latin typeface="思源黑体 CN Normal" panose="020B0400000000000000" pitchFamily="34" charset="-122"/>
              <a:ea typeface="思源黑体 CN Normal" panose="020B0400000000000000" pitchFamily="34" charset="-122"/>
            </a:endParaRPr>
          </a:p>
          <a:p>
            <a:pPr>
              <a:lnSpc>
                <a:spcPct val="150000"/>
              </a:lnSpc>
            </a:pPr>
            <a:r>
              <a:rPr lang="zh-CN" altLang="en-US" dirty="0">
                <a:solidFill>
                  <a:schemeClr val="bg1">
                    <a:lumMod val="65000"/>
                  </a:schemeClr>
                </a:solidFill>
                <a:latin typeface="思源黑体 CN Normal" panose="020B0400000000000000" pitchFamily="34" charset="-122"/>
                <a:ea typeface="思源黑体 CN Normal" panose="020B0400000000000000" pitchFamily="34" charset="-122"/>
              </a:rPr>
              <a:t>部分页面仅有一行过渡文字，如不需要请删除</a:t>
            </a:r>
            <a:endParaRPr lang="en-US" altLang="zh-CN" dirty="0">
              <a:solidFill>
                <a:schemeClr val="bg1">
                  <a:lumMod val="65000"/>
                </a:schemeClr>
              </a:solidFill>
              <a:latin typeface="思源黑体 CN Normal" panose="020B0400000000000000" pitchFamily="34" charset="-122"/>
              <a:ea typeface="思源黑体 CN Normal" panose="020B0400000000000000" pitchFamily="34" charset="-122"/>
            </a:endParaRPr>
          </a:p>
          <a:p>
            <a:pPr>
              <a:lnSpc>
                <a:spcPct val="150000"/>
              </a:lnSpc>
            </a:pPr>
            <a:r>
              <a:rPr lang="zh-CN" altLang="en-US" dirty="0">
                <a:solidFill>
                  <a:schemeClr val="bg1">
                    <a:lumMod val="65000"/>
                  </a:schemeClr>
                </a:solidFill>
                <a:latin typeface="思源黑体 CN Normal" panose="020B0400000000000000" pitchFamily="34" charset="-122"/>
                <a:ea typeface="思源黑体 CN Normal" panose="020B0400000000000000" pitchFamily="34" charset="-122"/>
              </a:rPr>
              <a:t>文档正文字体为：思源等宽 </a:t>
            </a:r>
            <a:r>
              <a:rPr lang="en-US" altLang="zh-CN" dirty="0">
                <a:solidFill>
                  <a:schemeClr val="bg1">
                    <a:lumMod val="65000"/>
                  </a:schemeClr>
                </a:solidFill>
                <a:latin typeface="思源黑体 CN Normal" panose="020B0400000000000000" pitchFamily="34" charset="-122"/>
                <a:ea typeface="思源黑体 CN Normal" panose="020B0400000000000000" pitchFamily="34" charset="-122"/>
              </a:rPr>
              <a:t>L(</a:t>
            </a:r>
            <a:r>
              <a:rPr lang="en-US" altLang="zh-CN" dirty="0" err="1">
                <a:solidFill>
                  <a:schemeClr val="bg1">
                    <a:lumMod val="65000"/>
                  </a:schemeClr>
                </a:solidFill>
                <a:latin typeface="思源黑体 CN Normal" panose="020B0400000000000000" pitchFamily="34" charset="-122"/>
                <a:ea typeface="思源黑体 CN Normal" panose="020B0400000000000000" pitchFamily="34" charset="-122"/>
              </a:rPr>
              <a:t>SourceHanMonoSC</a:t>
            </a:r>
            <a:r>
              <a:rPr lang="en-US" altLang="zh-CN" dirty="0">
                <a:solidFill>
                  <a:schemeClr val="bg1">
                    <a:lumMod val="65000"/>
                  </a:schemeClr>
                </a:solidFill>
                <a:latin typeface="思源黑体 CN Normal" panose="020B0400000000000000" pitchFamily="34" charset="-122"/>
                <a:ea typeface="思源黑体 CN Normal" panose="020B0400000000000000" pitchFamily="34" charset="-122"/>
              </a:rPr>
              <a:t>-Light)</a:t>
            </a:r>
            <a:r>
              <a:rPr lang="zh-CN" altLang="en-US" dirty="0">
                <a:solidFill>
                  <a:schemeClr val="bg1">
                    <a:lumMod val="65000"/>
                  </a:schemeClr>
                </a:solidFill>
                <a:latin typeface="思源黑体 CN Normal" panose="020B0400000000000000" pitchFamily="34" charset="-122"/>
                <a:ea typeface="思源黑体 CN Normal" panose="020B0400000000000000" pitchFamily="34" charset="-122"/>
              </a:rPr>
              <a:t>、</a:t>
            </a:r>
            <a:r>
              <a:rPr lang="en-US" altLang="zh-CN" dirty="0" err="1">
                <a:solidFill>
                  <a:schemeClr val="bg1">
                    <a:lumMod val="65000"/>
                  </a:schemeClr>
                </a:solidFill>
                <a:latin typeface="思源黑体 CN Normal" panose="020B0400000000000000" pitchFamily="34" charset="-122"/>
                <a:ea typeface="思源黑体 CN Normal" panose="020B0400000000000000" pitchFamily="34" charset="-122"/>
              </a:rPr>
              <a:t>MiSans</a:t>
            </a:r>
            <a:r>
              <a:rPr lang="en-US" altLang="zh-CN" dirty="0">
                <a:solidFill>
                  <a:srgbClr val="212529"/>
                </a:solidFill>
                <a:latin typeface="Helvetica Neue"/>
              </a:rPr>
              <a:t> </a:t>
            </a:r>
            <a:r>
              <a:rPr lang="en-US" altLang="zh-CN" dirty="0">
                <a:solidFill>
                  <a:schemeClr val="bg1">
                    <a:lumMod val="65000"/>
                  </a:schemeClr>
                </a:solidFill>
                <a:latin typeface="思源黑体 CN Normal" panose="020B0400000000000000" pitchFamily="34" charset="-122"/>
                <a:ea typeface="思源黑体 CN Normal" panose="020B0400000000000000" pitchFamily="34" charset="-122"/>
              </a:rPr>
              <a:t>Normal</a:t>
            </a:r>
          </a:p>
        </p:txBody>
      </p:sp>
      <p:sp>
        <p:nvSpPr>
          <p:cNvPr id="2" name="文本框 1">
            <a:extLst>
              <a:ext uri="{FF2B5EF4-FFF2-40B4-BE49-F238E27FC236}">
                <a16:creationId xmlns:a16="http://schemas.microsoft.com/office/drawing/2014/main" id="{79794011-D81E-4EA4-8D23-16A9A2804D37}"/>
              </a:ext>
            </a:extLst>
          </p:cNvPr>
          <p:cNvSpPr txBox="1"/>
          <p:nvPr/>
        </p:nvSpPr>
        <p:spPr>
          <a:xfrm>
            <a:off x="2457409" y="4417013"/>
            <a:ext cx="5277798" cy="369332"/>
          </a:xfrm>
          <a:prstGeom prst="rect">
            <a:avLst/>
          </a:prstGeom>
          <a:noFill/>
        </p:spPr>
        <p:txBody>
          <a:bodyPr wrap="square" rtlCol="0">
            <a:spAutoFit/>
          </a:bodyPr>
          <a:lstStyle/>
          <a:p>
            <a:r>
              <a:rPr lang="zh-CN" altLang="en-US" dirty="0">
                <a:hlinkClick r:id="R73f3d5eb72eb45c1aa7587cc8129fa89"/>
              </a:rPr>
              <a:t>部分字体来源于</a:t>
            </a:r>
            <a:r>
              <a:rPr lang="en-US" altLang="zh-CN" dirty="0">
                <a:hlinkClick r:id="R73f3d5eb72eb45c1aa7587cc8129fa89"/>
              </a:rPr>
              <a:t>100font.com  </a:t>
            </a:r>
            <a:r>
              <a:rPr lang="zh-CN" altLang="en-US" dirty="0">
                <a:hlinkClick r:id="R73f3d5eb72eb45c1aa7587cc8129fa89"/>
              </a:rPr>
              <a:t>点击此链接下载字体</a:t>
            </a:r>
            <a:endParaRPr lang="zh-CN" altLang="en-US" dirty="0"/>
          </a:p>
        </p:txBody>
      </p:sp>
      <p:sp>
        <p:nvSpPr>
          <p:cNvPr id="6" name="文本框 5">
            <a:extLst>
              <a:ext uri="{FF2B5EF4-FFF2-40B4-BE49-F238E27FC236}">
                <a16:creationId xmlns:a16="http://schemas.microsoft.com/office/drawing/2014/main" id="{F508EA67-B168-4E60-98E2-BE39D312B392}"/>
              </a:ext>
            </a:extLst>
          </p:cNvPr>
          <p:cNvSpPr txBox="1"/>
          <p:nvPr/>
        </p:nvSpPr>
        <p:spPr>
          <a:xfrm>
            <a:off x="2457409" y="4822886"/>
            <a:ext cx="7017821" cy="369332"/>
          </a:xfrm>
          <a:prstGeom prst="rect">
            <a:avLst/>
          </a:prstGeom>
          <a:noFill/>
        </p:spPr>
        <p:txBody>
          <a:bodyPr wrap="square" rtlCol="0">
            <a:spAutoFit/>
          </a:bodyPr>
          <a:lstStyle/>
          <a:p>
            <a:r>
              <a:rPr lang="zh-CN" altLang="en-US" dirty="0">
                <a:hlinkClick r:id="R488747e7bddb482189a89ff0d84bc020"/>
              </a:rPr>
              <a:t>部分图标来源于</a:t>
            </a:r>
            <a:r>
              <a:rPr lang="en-US" altLang="zh-CN" dirty="0">
                <a:hlinkClick r:id="R488747e7bddb482189a89ff0d84bc020"/>
              </a:rPr>
              <a:t>Storyset.com </a:t>
            </a:r>
            <a:r>
              <a:rPr lang="zh-CN" altLang="en-US" dirty="0">
                <a:hlinkClick r:id="R488747e7bddb482189a89ff0d84bc020"/>
              </a:rPr>
              <a:t>点击此链接获取图标</a:t>
            </a:r>
            <a:endParaRPr lang="zh-CN" altLang="en-US" dirty="0"/>
          </a:p>
        </p:txBody>
      </p:sp>
    </p:spTree>
    <p:extLst>
      <p:ext uri="{BB962C8B-B14F-4D97-AF65-F5344CB8AC3E}">
        <p14:creationId xmlns:p14="http://schemas.microsoft.com/office/powerpoint/2010/main" val="410616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custDataLst>
              <p:tags r:id="Rd84d6b2f6503409f"/>
            </p:custDataLst>
          </p:nvPr>
        </p:nvSpPr>
        <p:spPr>
          <a:xfrm>
            <a:off x="3618467" y="2694252"/>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第</a:t>
            </a:r>
          </a:p>
        </p:txBody>
      </p:sp>
      <p:sp>
        <p:nvSpPr>
          <p:cNvPr id="4" name="椭圆 3"/>
          <p:cNvSpPr/>
          <p:nvPr>
            <p:custDataLst>
              <p:tags r:id="R2b25c6f635244e09"/>
            </p:custDataLst>
          </p:nvPr>
        </p:nvSpPr>
        <p:spPr>
          <a:xfrm>
            <a:off x="4490144"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壹</a:t>
            </a:r>
          </a:p>
        </p:txBody>
      </p:sp>
      <p:sp>
        <p:nvSpPr>
          <p:cNvPr id="5" name="椭圆 4"/>
          <p:cNvSpPr/>
          <p:nvPr>
            <p:custDataLst>
              <p:tags r:id="R477f63f393624e43"/>
            </p:custDataLst>
          </p:nvPr>
        </p:nvSpPr>
        <p:spPr>
          <a:xfrm>
            <a:off x="5361821" y="2736103"/>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部</a:t>
            </a:r>
          </a:p>
        </p:txBody>
      </p:sp>
      <p:sp>
        <p:nvSpPr>
          <p:cNvPr id="6" name="椭圆 5"/>
          <p:cNvSpPr/>
          <p:nvPr>
            <p:custDataLst>
              <p:tags r:id="Rfddd599bb23b4a65"/>
            </p:custDataLst>
          </p:nvPr>
        </p:nvSpPr>
        <p:spPr>
          <a:xfrm>
            <a:off x="6233497"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份</a:t>
            </a:r>
          </a:p>
        </p:txBody>
      </p:sp>
      <p:sp>
        <p:nvSpPr>
          <p:cNvPr id="7" name="文本框 6"/>
          <p:cNvSpPr txBox="1"/>
          <p:nvPr/>
        </p:nvSpPr>
        <p:spPr>
          <a:xfrm>
            <a:off x="3373203" y="3364181"/>
            <a:ext cx="4632960" cy="768350"/>
          </a:xfrm>
          <a:prstGeom prst="rect">
            <a:avLst/>
          </a:prstGeom>
          <a:noFill/>
        </p:spPr>
        <p:txBody>
          <a:bodyPr wrap="square" rtlCol="0">
            <a:spAutoFit/>
          </a:bodyPr>
          <a:lstStyle/>
          <a:p>
            <a:r>
              <a:rPr lang="zh-CN" altLang="en-US" sz="4400" spc="600" dirty="0">
                <a:solidFill>
                  <a:schemeClr val="accent1">
                    <a:lumMod val="50000"/>
                  </a:schemeClr>
                </a:solidFill>
                <a:latin typeface="OPPOSans L" panose="00020600040101010101" pitchFamily="18" charset="-122"/>
                <a:ea typeface="思源宋体 CN Heavy" panose="02020900000000000000" charset="-122"/>
              </a:rPr>
              <a:t>年度工作概述</a:t>
            </a:r>
          </a:p>
        </p:txBody>
      </p:sp>
      <p:sp>
        <p:nvSpPr>
          <p:cNvPr id="8" name="文本框 7"/>
          <p:cNvSpPr txBox="1"/>
          <p:nvPr>
            <p:custDataLst>
              <p:tags r:id="R292e37104f0f460a"/>
            </p:custDataLst>
          </p:nvPr>
        </p:nvSpPr>
        <p:spPr>
          <a:xfrm>
            <a:off x="3618468" y="4282106"/>
            <a:ext cx="3651465" cy="368300"/>
          </a:xfrm>
          <a:prstGeom prst="rect">
            <a:avLst/>
          </a:prstGeom>
          <a:noFill/>
        </p:spPr>
        <p:txBody>
          <a:bodyPr wrap="square" rtlCol="0">
            <a:spAutoFit/>
          </a:bodyPr>
          <a:lstStyle>
            <a:defPPr>
              <a:defRPr lang="zh-CN"/>
            </a:defPPr>
            <a:lvl1pPr>
              <a:defRPr sz="2000" spc="600">
                <a:solidFill>
                  <a:schemeClr val="bg1"/>
                </a:solidFill>
                <a:latin typeface="VNI-HLThuphap" panose="00000400000000000000" pitchFamily="2" charset="0"/>
              </a:defRPr>
            </a:lvl1pPr>
          </a:lstStyle>
          <a:p>
            <a:r>
              <a:rPr lang="en-US" altLang="zh-CN" sz="1800" spc="300" dirty="0" err="1">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Ener</a:t>
            </a:r>
            <a:r>
              <a:rPr lang="en-US" altLang="zh-CN" sz="1800" spc="3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 Your Title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8" grpId="0"/>
    </p:bldLst>
  </p:timing>
</p:sld>
</file>

<file path=ppt/slides/slide4.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p:cNvGrpSpPr/>
          <p:nvPr/>
        </p:nvGrpSpPr>
        <p:grpSpPr bwMode="auto">
          <a:xfrm>
            <a:off x="1173541" y="1818539"/>
            <a:ext cx="5838959" cy="3855145"/>
            <a:chOff x="0" y="0"/>
            <a:chExt cx="5166566" cy="3409678"/>
          </a:xfrm>
        </p:grpSpPr>
        <p:sp>
          <p:nvSpPr>
            <p:cNvPr id="3" name="椭圆 2"/>
            <p:cNvSpPr/>
            <p:nvPr>
              <p:custDataLst>
                <p:tags r:id="Re00ab02f390444d5"/>
              </p:custDataLst>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accent1"/>
              </a:solidFill>
              <a:prstDash val="sysDash"/>
              <a:round/>
              <a:tailEnd type="triangle" w="lg" len="lg"/>
            </a:ln>
            <a:extLst>
              <a:ext uri="{909E8E84-426E-40DD-AFC4-6F175D3DCCD1}">
                <a14:hiddenFill xmlns:a14="http://schemas.microsoft.com/office/drawing/2010/main">
                  <a:solidFill>
                    <a:srgbClr val="FFFFFF"/>
                  </a:solidFill>
                </a14:hiddenFill>
              </a:ext>
            </a:extLst>
          </p:spPr>
          <p:txBody>
            <a:bodyPr lIns="91440" tIns="45720" rIns="91440" bIns="45720" anchor="ctr"/>
            <a:lstStyle/>
            <a:p>
              <a:endParaRPr lang="zh-CN" altLang="en-US" sz="2400">
                <a:solidFill>
                  <a:schemeClr val="dk1">
                    <a:lumMod val="65000"/>
                    <a:lumOff val="35000"/>
                  </a:schemeClr>
                </a:solidFill>
                <a:latin typeface="演示春风楷" panose="00000500000000000000" pitchFamily="2" charset="-122"/>
                <a:ea typeface="演示春风楷" panose="00000500000000000000" pitchFamily="2" charset="-122"/>
              </a:endParaRPr>
            </a:p>
          </p:txBody>
        </p:sp>
        <p:sp>
          <p:nvSpPr>
            <p:cNvPr id="4" name="椭圆 4"/>
            <p:cNvSpPr/>
            <p:nvPr>
              <p:custDataLst>
                <p:tags r:id="Rbb76b6f0930d4041"/>
              </p:custDataLst>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ln>
            <a:extLst>
              <a:ext uri="{909E8E84-426E-40DD-AFC4-6F175D3DCCD1}">
                <a14:hiddenFill xmlns:a14="http://schemas.microsoft.com/office/drawing/2010/main">
                  <a:solidFill>
                    <a:srgbClr val="FFFFFF"/>
                  </a:solidFill>
                </a14:hiddenFill>
              </a:ext>
            </a:extLst>
          </p:spPr>
          <p:txBody>
            <a:bodyPr lIns="91440" tIns="45720" rIns="91440" bIns="45720" anchor="ctr"/>
            <a:lstStyle/>
            <a:p>
              <a:endParaRPr lang="zh-CN" altLang="en-US" sz="2400">
                <a:solidFill>
                  <a:schemeClr val="dk1">
                    <a:lumMod val="65000"/>
                    <a:lumOff val="35000"/>
                  </a:schemeClr>
                </a:solidFill>
                <a:latin typeface="演示春风楷" panose="00000500000000000000" pitchFamily="2" charset="-122"/>
                <a:ea typeface="演示春风楷" panose="00000500000000000000" pitchFamily="2" charset="-122"/>
              </a:endParaRPr>
            </a:p>
          </p:txBody>
        </p:sp>
        <p:sp>
          <p:nvSpPr>
            <p:cNvPr id="5" name="椭圆 4"/>
            <p:cNvSpPr/>
            <p:nvPr>
              <p:custDataLst>
                <p:tags r:id="Rcfcf07e7b1284663"/>
              </p:custDataLst>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ln>
            <a:extLst>
              <a:ext uri="{909E8E84-426E-40DD-AFC4-6F175D3DCCD1}">
                <a14:hiddenFill xmlns:a14="http://schemas.microsoft.com/office/drawing/2010/main">
                  <a:solidFill>
                    <a:srgbClr val="FFFFFF"/>
                  </a:solidFill>
                </a14:hiddenFill>
              </a:ext>
            </a:extLst>
          </p:spPr>
          <p:txBody>
            <a:bodyPr lIns="91440" tIns="45720" rIns="91440" bIns="45720" anchor="ctr"/>
            <a:lstStyle/>
            <a:p>
              <a:endParaRPr lang="zh-CN" altLang="en-US" sz="2400">
                <a:solidFill>
                  <a:schemeClr val="dk1">
                    <a:lumMod val="65000"/>
                    <a:lumOff val="35000"/>
                  </a:schemeClr>
                </a:solidFill>
                <a:latin typeface="演示春风楷" panose="00000500000000000000" pitchFamily="2" charset="-122"/>
                <a:ea typeface="演示春风楷" panose="00000500000000000000" pitchFamily="2" charset="-122"/>
              </a:endParaRPr>
            </a:p>
          </p:txBody>
        </p:sp>
        <p:sp>
          <p:nvSpPr>
            <p:cNvPr id="6" name="椭圆 4"/>
            <p:cNvSpPr/>
            <p:nvPr>
              <p:custDataLst>
                <p:tags r:id="Rb3b6e675f8194fc3"/>
              </p:custDataLst>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ln>
            <a:extLst>
              <a:ext uri="{909E8E84-426E-40DD-AFC4-6F175D3DCCD1}">
                <a14:hiddenFill xmlns:a14="http://schemas.microsoft.com/office/drawing/2010/main">
                  <a:solidFill>
                    <a:srgbClr val="FFFFFF"/>
                  </a:solidFill>
                </a14:hiddenFill>
              </a:ext>
            </a:extLst>
          </p:spPr>
          <p:txBody>
            <a:bodyPr lIns="91440" tIns="45720" rIns="91440" bIns="45720" anchor="ctr"/>
            <a:lstStyle/>
            <a:p>
              <a:endParaRPr lang="zh-CN" altLang="en-US" sz="2400">
                <a:solidFill>
                  <a:schemeClr val="dk1">
                    <a:lumMod val="65000"/>
                    <a:lumOff val="35000"/>
                  </a:schemeClr>
                </a:solidFill>
                <a:latin typeface="演示春风楷" panose="00000500000000000000" pitchFamily="2" charset="-122"/>
                <a:ea typeface="演示春风楷" panose="00000500000000000000" pitchFamily="2" charset="-122"/>
              </a:endParaRPr>
            </a:p>
          </p:txBody>
        </p:sp>
      </p:grpSp>
      <p:sp>
        <p:nvSpPr>
          <p:cNvPr id="11" name="文本框 10"/>
          <p:cNvSpPr txBox="1">
            <a:spLocks noChangeArrowheads="1"/>
          </p:cNvSpPr>
          <p:nvPr>
            <p:custDataLst>
              <p:tags r:id="Rc28367e3bfdf4778"/>
            </p:custDataLst>
          </p:nvPr>
        </p:nvSpPr>
        <p:spPr bwMode="auto">
          <a:xfrm>
            <a:off x="3644995" y="1870448"/>
            <a:ext cx="559949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6" rIns="91391" bIns="45696">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eaLnBrk="1" hangingPunct="1">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endParaRPr lang="en-US" altLang="zh-CN" sz="1400" dirty="0">
              <a:solidFill>
                <a:schemeClr val="dk1"/>
              </a:solidFill>
              <a:latin typeface="OPPOSans L" panose="00020600040101010101" pitchFamily="18" charset="-122"/>
              <a:ea typeface="思源宋体 CN Heavy" panose="02020900000000000000" charset="-122"/>
            </a:endParaRPr>
          </a:p>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a:t>
            </a:r>
            <a:r>
              <a:rPr lang="zh-CN" altLang="en-US" sz="1400">
                <a:solidFill>
                  <a:schemeClr val="dk1"/>
                </a:solidFill>
                <a:latin typeface="OPPOSans L" panose="00020600040101010101" pitchFamily="18" charset="-122"/>
                <a:ea typeface="思源宋体 CN Heavy" panose="02020900000000000000" charset="-122"/>
              </a:rPr>
              <a:t>输入文字</a:t>
            </a:r>
            <a:endParaRPr lang="en-US" altLang="zh-CN" sz="1400" dirty="0">
              <a:solidFill>
                <a:schemeClr val="dk1"/>
              </a:solidFill>
              <a:latin typeface="OPPOSans L" panose="00020600040101010101" pitchFamily="18" charset="-122"/>
              <a:ea typeface="思源宋体 CN Heavy" panose="02020900000000000000" charset="-122"/>
            </a:endParaRPr>
          </a:p>
        </p:txBody>
      </p:sp>
      <p:sp>
        <p:nvSpPr>
          <p:cNvPr id="12" name="文本框 11"/>
          <p:cNvSpPr txBox="1">
            <a:spLocks noChangeArrowheads="1"/>
          </p:cNvSpPr>
          <p:nvPr>
            <p:custDataLst>
              <p:tags r:id="Rf1e216adf785474d"/>
            </p:custDataLst>
          </p:nvPr>
        </p:nvSpPr>
        <p:spPr bwMode="auto">
          <a:xfrm>
            <a:off x="4845823" y="3051189"/>
            <a:ext cx="5246660"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6" rIns="91391" bIns="45696">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eaLnBrk="1" hangingPunct="1">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endParaRPr lang="en-US" altLang="zh-CN" sz="1400" dirty="0">
              <a:solidFill>
                <a:schemeClr val="dk1"/>
              </a:solidFill>
              <a:latin typeface="OPPOSans L" panose="00020600040101010101" pitchFamily="18" charset="-122"/>
              <a:ea typeface="思源宋体 CN Heavy" panose="02020900000000000000" charset="-122"/>
            </a:endParaRPr>
          </a:p>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p>
        </p:txBody>
      </p:sp>
      <p:sp>
        <p:nvSpPr>
          <p:cNvPr id="13" name="文本框 12"/>
          <p:cNvSpPr txBox="1">
            <a:spLocks noChangeArrowheads="1"/>
          </p:cNvSpPr>
          <p:nvPr>
            <p:custDataLst>
              <p:tags r:id="R482f885e341d441a"/>
            </p:custDataLst>
          </p:nvPr>
        </p:nvSpPr>
        <p:spPr bwMode="auto">
          <a:xfrm>
            <a:off x="5992592" y="4213620"/>
            <a:ext cx="5396582"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6" rIns="91391" bIns="45696">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endParaRPr lang="en-US" altLang="zh-CN" sz="1400" dirty="0">
              <a:solidFill>
                <a:schemeClr val="dk1"/>
              </a:solidFill>
              <a:latin typeface="OPPOSans L" panose="00020600040101010101" pitchFamily="18" charset="-122"/>
              <a:ea typeface="思源宋体 CN Heavy" panose="02020900000000000000" charset="-122"/>
            </a:endParaRPr>
          </a:p>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p>
        </p:txBody>
      </p:sp>
      <p:sp>
        <p:nvSpPr>
          <p:cNvPr id="14" name="文本框 13"/>
          <p:cNvSpPr txBox="1">
            <a:spLocks noChangeArrowheads="1"/>
          </p:cNvSpPr>
          <p:nvPr>
            <p:custDataLst>
              <p:tags r:id="Ra49a47b6ac404c74"/>
            </p:custDataLst>
          </p:nvPr>
        </p:nvSpPr>
        <p:spPr bwMode="auto">
          <a:xfrm>
            <a:off x="6849057" y="5266797"/>
            <a:ext cx="5236650"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6" rIns="91391" bIns="45696">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endParaRPr lang="en-US" altLang="zh-CN" sz="1400" dirty="0">
              <a:solidFill>
                <a:schemeClr val="dk1"/>
              </a:solidFill>
              <a:latin typeface="OPPOSans L" panose="00020600040101010101" pitchFamily="18" charset="-122"/>
              <a:ea typeface="思源宋体 CN Heavy" panose="02020900000000000000" charset="-122"/>
            </a:endParaRPr>
          </a:p>
          <a:p>
            <a:pPr algn="just">
              <a:lnSpc>
                <a:spcPct val="130000"/>
              </a:lnSpc>
            </a:pPr>
            <a:r>
              <a:rPr lang="zh-CN" altLang="en-US" sz="1400" dirty="0">
                <a:solidFill>
                  <a:schemeClr val="dk1"/>
                </a:solidFill>
                <a:latin typeface="OPPOSans L" panose="00020600040101010101" pitchFamily="18" charset="-122"/>
                <a:ea typeface="思源宋体 CN Heavy" panose="02020900000000000000" charset="-122"/>
              </a:rPr>
              <a:t>点击此处输入文字点击此处输入文字点击此处输入文字</a:t>
            </a:r>
          </a:p>
        </p:txBody>
      </p:sp>
      <p:sp>
        <p:nvSpPr>
          <p:cNvPr id="15" name="矩形 14"/>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16" name="图片 15"/>
          <p:cNvPicPr>
            <a:picLocks noChangeAspect="1"/>
          </p:cNvPicPr>
          <p:nvPr/>
        </p:nvPicPr>
        <p:blipFill>
          <a:blip r:embed="R5fb6482bc20b4b39"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grpSp>
        <p:nvGrpSpPr>
          <p:cNvPr id="19" name="组合 18"/>
          <p:cNvGrpSpPr/>
          <p:nvPr/>
        </p:nvGrpSpPr>
        <p:grpSpPr>
          <a:xfrm>
            <a:off x="1231412" y="1915381"/>
            <a:ext cx="2221200" cy="2221200"/>
            <a:chOff x="9081605" y="1244237"/>
            <a:chExt cx="2221200" cy="2221200"/>
          </a:xfrm>
          <a:solidFill>
            <a:schemeClr val="accent4">
              <a:lumMod val="75000"/>
            </a:schemeClr>
          </a:solidFill>
        </p:grpSpPr>
        <p:sp>
          <p:nvSpPr>
            <p:cNvPr id="17" name="椭圆 16"/>
            <p:cNvSpPr/>
            <p:nvPr>
              <p:custDataLst>
                <p:tags r:id="Rc9a5975d38604627"/>
              </p:custDataLst>
            </p:nvPr>
          </p:nvSpPr>
          <p:spPr>
            <a:xfrm>
              <a:off x="9081605" y="1244237"/>
              <a:ext cx="2221200" cy="2221200"/>
            </a:xfrm>
            <a:prstGeom prst="ellipse">
              <a:avLst/>
            </a:prstGeom>
            <a:grp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演示春风楷" panose="00000500000000000000" pitchFamily="2" charset="-122"/>
                <a:ea typeface="演示春风楷" panose="00000500000000000000" pitchFamily="2" charset="-122"/>
              </a:endParaRPr>
            </a:p>
          </p:txBody>
        </p:sp>
        <p:sp>
          <p:nvSpPr>
            <p:cNvPr id="18" name="文本框 17"/>
            <p:cNvSpPr txBox="1"/>
            <p:nvPr>
              <p:custDataLst>
                <p:tags r:id="R50e562bdef784728"/>
              </p:custDataLst>
            </p:nvPr>
          </p:nvSpPr>
          <p:spPr>
            <a:xfrm>
              <a:off x="9377156" y="1775356"/>
              <a:ext cx="1658980" cy="1200329"/>
            </a:xfrm>
            <a:prstGeom prst="rect">
              <a:avLst/>
            </a:prstGeom>
            <a:grpFill/>
            <a:ln>
              <a:noFill/>
            </a:ln>
          </p:spPr>
          <p:txBody>
            <a:bodyPr wrap="square" rtlCol="0">
              <a:spAutoFit/>
            </a:bodyPr>
            <a:lstStyle>
              <a:defPPr>
                <a:defRPr lang="zh-CN"/>
              </a:defPPr>
              <a:lvl1pPr>
                <a:defRPr sz="5400">
                  <a:solidFill>
                    <a:schemeClr val="bg1"/>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7200">
                  <a:solidFill>
                    <a:schemeClr val="lt1"/>
                  </a:solidFill>
                  <a:latin typeface="演示春风楷" panose="00000500000000000000" pitchFamily="2" charset="-122"/>
                  <a:ea typeface="演示春风楷" panose="00000500000000000000" pitchFamily="2" charset="-122"/>
                </a:rPr>
                <a:t>04</a:t>
              </a:r>
              <a:endParaRPr lang="en-US" altLang="zh-CN" sz="7200" dirty="0">
                <a:solidFill>
                  <a:schemeClr val="lt1"/>
                </a:solidFill>
                <a:latin typeface="演示春风楷" panose="00000500000000000000" pitchFamily="2" charset="-122"/>
                <a:ea typeface="演示春风楷" panose="00000500000000000000" pitchFamily="2" charset="-122"/>
              </a:endParaRPr>
            </a:p>
          </p:txBody>
        </p:sp>
      </p:grpSp>
      <p:sp>
        <p:nvSpPr>
          <p:cNvPr id="20" name="椭圆 19"/>
          <p:cNvSpPr/>
          <p:nvPr>
            <p:custDataLst>
              <p:tags r:id="R1b33b60255cf4fee"/>
            </p:custDataLst>
          </p:nvPr>
        </p:nvSpPr>
        <p:spPr>
          <a:xfrm>
            <a:off x="3305119" y="3617512"/>
            <a:ext cx="1569600" cy="1573200"/>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演示春风楷" panose="00000500000000000000" pitchFamily="2" charset="-122"/>
              <a:ea typeface="演示春风楷" panose="00000500000000000000" pitchFamily="2" charset="-122"/>
            </a:endParaRPr>
          </a:p>
        </p:txBody>
      </p:sp>
      <p:sp>
        <p:nvSpPr>
          <p:cNvPr id="23" name="文本框 22"/>
          <p:cNvSpPr txBox="1"/>
          <p:nvPr>
            <p:custDataLst>
              <p:tags r:id="R031ba8d3070c4c3c"/>
            </p:custDataLst>
          </p:nvPr>
        </p:nvSpPr>
        <p:spPr>
          <a:xfrm>
            <a:off x="7692122" y="1251151"/>
            <a:ext cx="987552" cy="369332"/>
          </a:xfrm>
          <a:prstGeom prst="rect">
            <a:avLst/>
          </a:prstGeom>
          <a:noFill/>
        </p:spPr>
        <p:txBody>
          <a:bodyPr wrap="square" rtlCol="0">
            <a:spAutoFit/>
          </a:bodyPr>
          <a:lstStyle/>
          <a:p>
            <a:endParaRPr lang="zh-CN" altLang="en-US">
              <a:solidFill>
                <a:schemeClr val="dk1"/>
              </a:solidFill>
              <a:latin typeface="演示春风楷" panose="00000500000000000000" pitchFamily="2" charset="-122"/>
              <a:ea typeface="演示春风楷" panose="00000500000000000000" pitchFamily="2" charset="-122"/>
            </a:endParaRPr>
          </a:p>
        </p:txBody>
      </p:sp>
      <p:sp>
        <p:nvSpPr>
          <p:cNvPr id="24" name="文本框 23"/>
          <p:cNvSpPr txBox="1"/>
          <p:nvPr>
            <p:custDataLst>
              <p:tags r:id="Rbed5adc86a014eea"/>
            </p:custDataLst>
          </p:nvPr>
        </p:nvSpPr>
        <p:spPr>
          <a:xfrm>
            <a:off x="3498132" y="3957443"/>
            <a:ext cx="1347603" cy="923330"/>
          </a:xfrm>
          <a:prstGeom prst="rect">
            <a:avLst/>
          </a:prstGeom>
          <a:noFill/>
        </p:spPr>
        <p:txBody>
          <a:bodyPr wrap="square" rtlCol="0">
            <a:spAutoFit/>
          </a:bodyPr>
          <a:lstStyle/>
          <a:p>
            <a:r>
              <a:rPr lang="en-US" altLang="zh-CN" sz="5400">
                <a:solidFill>
                  <a:schemeClr val="lt1"/>
                </a:solidFill>
                <a:latin typeface="演示春风楷" panose="00000500000000000000" pitchFamily="2" charset="-122"/>
                <a:ea typeface="演示春风楷" panose="00000500000000000000" pitchFamily="2" charset="-122"/>
                <a:cs typeface="OPPOSans H" panose="00020600040101010101" pitchFamily="18" charset="-122"/>
              </a:rPr>
              <a:t>03</a:t>
            </a:r>
          </a:p>
        </p:txBody>
      </p:sp>
      <p:grpSp>
        <p:nvGrpSpPr>
          <p:cNvPr id="26" name="组合 25"/>
          <p:cNvGrpSpPr/>
          <p:nvPr/>
        </p:nvGrpSpPr>
        <p:grpSpPr>
          <a:xfrm>
            <a:off x="4979392" y="4477845"/>
            <a:ext cx="1119600" cy="1119600"/>
            <a:chOff x="9801433" y="-921961"/>
            <a:chExt cx="1119600" cy="1119600"/>
          </a:xfrm>
          <a:solidFill>
            <a:schemeClr val="accent3">
              <a:lumMod val="90000"/>
            </a:schemeClr>
          </a:solidFill>
        </p:grpSpPr>
        <p:sp>
          <p:nvSpPr>
            <p:cNvPr id="21" name="椭圆 20"/>
            <p:cNvSpPr/>
            <p:nvPr>
              <p:custDataLst>
                <p:tags r:id="Rc6f787d908aa4eff"/>
              </p:custDataLst>
            </p:nvPr>
          </p:nvSpPr>
          <p:spPr>
            <a:xfrm>
              <a:off x="9801433" y="-921961"/>
              <a:ext cx="1119600" cy="1119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演示春风楷" panose="00000500000000000000" pitchFamily="2" charset="-122"/>
                <a:ea typeface="演示春风楷" panose="00000500000000000000" pitchFamily="2" charset="-122"/>
              </a:endParaRPr>
            </a:p>
          </p:txBody>
        </p:sp>
        <p:sp>
          <p:nvSpPr>
            <p:cNvPr id="25" name="文本框 24"/>
            <p:cNvSpPr txBox="1"/>
            <p:nvPr>
              <p:custDataLst>
                <p:tags r:id="R1a1408638cab4e84"/>
              </p:custDataLst>
            </p:nvPr>
          </p:nvSpPr>
          <p:spPr>
            <a:xfrm>
              <a:off x="9994574" y="-675443"/>
              <a:ext cx="802768" cy="646331"/>
            </a:xfrm>
            <a:prstGeom prst="rect">
              <a:avLst/>
            </a:prstGeom>
            <a:grpFill/>
            <a:ln>
              <a:noFill/>
            </a:ln>
          </p:spPr>
          <p:txBody>
            <a:bodyPr wrap="square" rtlCol="0">
              <a:spAutoFit/>
            </a:bodyPr>
            <a:lstStyle>
              <a:defPPr>
                <a:defRPr lang="zh-CN"/>
              </a:defPPr>
              <a:lvl1pPr>
                <a:defRPr sz="5400">
                  <a:solidFill>
                    <a:schemeClr val="bg1"/>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3600">
                  <a:latin typeface="演示春风楷" panose="00000500000000000000" pitchFamily="2" charset="-122"/>
                  <a:ea typeface="演示春风楷" panose="00000500000000000000" pitchFamily="2" charset="-122"/>
                </a:rPr>
                <a:t>02</a:t>
              </a:r>
            </a:p>
          </p:txBody>
        </p:sp>
      </p:grpSp>
      <p:grpSp>
        <p:nvGrpSpPr>
          <p:cNvPr id="28" name="组合 27"/>
          <p:cNvGrpSpPr/>
          <p:nvPr/>
        </p:nvGrpSpPr>
        <p:grpSpPr>
          <a:xfrm>
            <a:off x="6083886" y="5288071"/>
            <a:ext cx="774000" cy="774000"/>
            <a:chOff x="9417458" y="2559673"/>
            <a:chExt cx="774000" cy="774000"/>
          </a:xfrm>
          <a:solidFill>
            <a:schemeClr val="tx2">
              <a:lumMod val="25000"/>
              <a:lumOff val="75000"/>
            </a:schemeClr>
          </a:solidFill>
        </p:grpSpPr>
        <p:sp>
          <p:nvSpPr>
            <p:cNvPr id="22" name="椭圆 21"/>
            <p:cNvSpPr/>
            <p:nvPr>
              <p:custDataLst>
                <p:tags r:id="Reddf33cdf73d4c34"/>
              </p:custDataLst>
            </p:nvPr>
          </p:nvSpPr>
          <p:spPr>
            <a:xfrm>
              <a:off x="9417458" y="2559673"/>
              <a:ext cx="774000" cy="77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演示春风楷" panose="00000500000000000000" pitchFamily="2" charset="-122"/>
                <a:ea typeface="演示春风楷" panose="00000500000000000000" pitchFamily="2" charset="-122"/>
              </a:endParaRPr>
            </a:p>
          </p:txBody>
        </p:sp>
        <p:sp>
          <p:nvSpPr>
            <p:cNvPr id="27" name="文本框 26"/>
            <p:cNvSpPr txBox="1"/>
            <p:nvPr>
              <p:custDataLst>
                <p:tags r:id="Rc7fe019b349b47a7"/>
              </p:custDataLst>
            </p:nvPr>
          </p:nvSpPr>
          <p:spPr>
            <a:xfrm>
              <a:off x="9499923" y="2685063"/>
              <a:ext cx="609070" cy="523220"/>
            </a:xfrm>
            <a:prstGeom prst="rect">
              <a:avLst/>
            </a:prstGeom>
            <a:grpFill/>
            <a:ln>
              <a:noFill/>
            </a:ln>
          </p:spPr>
          <p:txBody>
            <a:bodyPr wrap="square" rtlCol="0">
              <a:spAutoFit/>
            </a:bodyPr>
            <a:lstStyle/>
            <a:p>
              <a:r>
                <a:rPr lang="en-US" altLang="zh-CN" sz="2800">
                  <a:solidFill>
                    <a:schemeClr val="lt1"/>
                  </a:solidFill>
                  <a:latin typeface="演示春风楷" panose="00000500000000000000" pitchFamily="2" charset="-122"/>
                  <a:ea typeface="演示春风楷" panose="00000500000000000000" pitchFamily="2" charset="-122"/>
                  <a:cs typeface="OPPOSans H" panose="00020600040101010101" pitchFamily="18" charset="-122"/>
                </a:rPr>
                <a:t>01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750"/>
                                        <p:tgtEl>
                                          <p:spTgt spid="2"/>
                                        </p:tgtEl>
                                      </p:cBhvr>
                                    </p:animEffect>
                                  </p:childTnLst>
                                </p:cTn>
                              </p:par>
                            </p:childTnLst>
                          </p:cTn>
                        </p:par>
                        <p:par>
                          <p:cTn id="8" fill="hold">
                            <p:stCondLst>
                              <p:cond delay="3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 calcmode="lin" valueType="num">
                                      <p:cBhvr>
                                        <p:cTn id="20"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2"/>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 calcmode="lin" valueType="num">
                                      <p:cBhvr>
                                        <p:cTn id="2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3"/>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 calcmode="lin" valueType="num">
                                      <p:cBhvr>
                                        <p:cTn id="3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5"/>
          <p:cNvSpPr>
            <a:spLocks noChangeArrowheads="1"/>
          </p:cNvSpPr>
          <p:nvPr>
            <p:custDataLst>
              <p:tags r:id="R3426b1d28c4841bc"/>
            </p:custDataLst>
          </p:nvPr>
        </p:nvSpPr>
        <p:spPr bwMode="auto">
          <a:xfrm>
            <a:off x="4538767" y="3074548"/>
            <a:ext cx="1787525" cy="2367171"/>
          </a:xfrm>
          <a:custGeom>
            <a:avLst/>
            <a:gdLst>
              <a:gd name="T0" fmla="*/ 901473 w 1352638"/>
              <a:gd name="T1" fmla="*/ 16 h 1747217"/>
              <a:gd name="T2" fmla="*/ 974192 w 1352638"/>
              <a:gd name="T3" fmla="*/ 31619 h 1747217"/>
              <a:gd name="T4" fmla="*/ 1352550 w 1352638"/>
              <a:gd name="T5" fmla="*/ 423231 h 1747217"/>
              <a:gd name="T6" fmla="*/ 948292 w 1352638"/>
              <a:gd name="T7" fmla="*/ 813428 h 1747217"/>
              <a:gd name="T8" fmla="*/ 945734 w 1352638"/>
              <a:gd name="T9" fmla="*/ 959852 h 1747217"/>
              <a:gd name="T10" fmla="*/ 1312064 w 1352638"/>
              <a:gd name="T11" fmla="*/ 1339012 h 1747217"/>
              <a:gd name="T12" fmla="*/ 920260 w 1352638"/>
              <a:gd name="T13" fmla="*/ 1717186 h 1747217"/>
              <a:gd name="T14" fmla="*/ 773764 w 1352638"/>
              <a:gd name="T15" fmla="*/ 1714631 h 1747217"/>
              <a:gd name="T16" fmla="*/ 29077 w 1352638"/>
              <a:gd name="T17" fmla="*/ 943861 h 1747217"/>
              <a:gd name="T18" fmla="*/ 15 w 1352638"/>
              <a:gd name="T19" fmla="*/ 870119 h 1747217"/>
              <a:gd name="T20" fmla="*/ 31634 w 1352638"/>
              <a:gd name="T21" fmla="*/ 797436 h 1747217"/>
              <a:gd name="T22" fmla="*/ 827695 w 1352638"/>
              <a:gd name="T23" fmla="*/ 29064 h 1747217"/>
              <a:gd name="T24" fmla="*/ 901473 w 1352638"/>
              <a:gd name="T25" fmla="*/ 16 h 1747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7"/>
              <a:gd name="T41" fmla="*/ 1352638 w 1352638"/>
              <a:gd name="T42" fmla="*/ 1747217 h 1747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r>
              <a:rPr lang="zh-CN" altLang="en-US" sz="2255">
                <a:solidFill>
                  <a:schemeClr val="dk1">
                    <a:lumMod val="85000"/>
                    <a:lumOff val="15000"/>
                  </a:schemeClr>
                </a:solidFill>
                <a:latin typeface="OPPOSans L" panose="00020600040101010101" pitchFamily="18" charset="-122"/>
                <a:ea typeface="思源宋体 CN Heavy" panose="02020900000000000000" charset="-122"/>
              </a:rPr>
              <a:t>标题</a:t>
            </a:r>
          </a:p>
        </p:txBody>
      </p:sp>
      <p:sp>
        <p:nvSpPr>
          <p:cNvPr id="3" name="任意多边形 36"/>
          <p:cNvSpPr>
            <a:spLocks noChangeArrowheads="1"/>
          </p:cNvSpPr>
          <p:nvPr>
            <p:custDataLst>
              <p:tags r:id="R77757a82d093401f"/>
            </p:custDataLst>
          </p:nvPr>
        </p:nvSpPr>
        <p:spPr bwMode="auto">
          <a:xfrm>
            <a:off x="4570518" y="2162347"/>
            <a:ext cx="2312034" cy="1822721"/>
          </a:xfrm>
          <a:custGeom>
            <a:avLst/>
            <a:gdLst>
              <a:gd name="T0" fmla="*/ 861672 w 1747878"/>
              <a:gd name="T1" fmla="*/ 0 h 1344614"/>
              <a:gd name="T2" fmla="*/ 934935 w 1747878"/>
              <a:gd name="T3" fmla="*/ 30347 h 1344614"/>
              <a:gd name="T4" fmla="*/ 1717492 w 1747878"/>
              <a:gd name="T5" fmla="*/ 812921 h 1344614"/>
              <a:gd name="T6" fmla="*/ 1717492 w 1747878"/>
              <a:gd name="T7" fmla="*/ 959449 h 1344614"/>
              <a:gd name="T8" fmla="*/ 1332337 w 1747878"/>
              <a:gd name="T9" fmla="*/ 1344613 h 1344614"/>
              <a:gd name="T10" fmla="*/ 934936 w 1747878"/>
              <a:gd name="T11" fmla="*/ 947204 h 1344614"/>
              <a:gd name="T12" fmla="*/ 788411 w 1747878"/>
              <a:gd name="T13" fmla="*/ 947204 h 1344614"/>
              <a:gd name="T14" fmla="*/ 415502 w 1747878"/>
              <a:gd name="T15" fmla="*/ 1320121 h 1344614"/>
              <a:gd name="T16" fmla="*/ 30346 w 1747878"/>
              <a:gd name="T17" fmla="*/ 934956 h 1344614"/>
              <a:gd name="T18" fmla="*/ 30346 w 1747878"/>
              <a:gd name="T19" fmla="*/ 788428 h 1344614"/>
              <a:gd name="T20" fmla="*/ 788410 w 1747878"/>
              <a:gd name="T21" fmla="*/ 30347 h 1344614"/>
              <a:gd name="T22" fmla="*/ 861672 w 1747878"/>
              <a:gd name="T23" fmla="*/ 0 h 13446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47878"/>
              <a:gd name="T37" fmla="*/ 0 h 1344614"/>
              <a:gd name="T38" fmla="*/ 1747878 w 1747878"/>
              <a:gd name="T39" fmla="*/ 1344614 h 13446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r>
              <a:rPr lang="zh-CN" altLang="en-US" sz="2255" dirty="0">
                <a:solidFill>
                  <a:schemeClr val="dk1">
                    <a:lumMod val="85000"/>
                    <a:lumOff val="15000"/>
                  </a:schemeClr>
                </a:solidFill>
                <a:latin typeface="OPPOSans L" panose="00020600040101010101" pitchFamily="18" charset="-122"/>
                <a:ea typeface="思源宋体 CN Heavy" panose="02020900000000000000" charset="-122"/>
              </a:rPr>
              <a:t>标题</a:t>
            </a:r>
          </a:p>
        </p:txBody>
      </p:sp>
      <p:sp>
        <p:nvSpPr>
          <p:cNvPr id="4" name="任意多边形 37"/>
          <p:cNvSpPr>
            <a:spLocks noChangeArrowheads="1"/>
          </p:cNvSpPr>
          <p:nvPr>
            <p:custDataLst>
              <p:tags r:id="R31f80817838541a9"/>
            </p:custDataLst>
          </p:nvPr>
        </p:nvSpPr>
        <p:spPr bwMode="auto">
          <a:xfrm>
            <a:off x="5935767" y="2145671"/>
            <a:ext cx="1787525" cy="2369323"/>
          </a:xfrm>
          <a:custGeom>
            <a:avLst/>
            <a:gdLst>
              <a:gd name="T0" fmla="*/ 506068 w 1352638"/>
              <a:gd name="T1" fmla="*/ 15 h 1747216"/>
              <a:gd name="T2" fmla="*/ 578786 w 1352638"/>
              <a:gd name="T3" fmla="*/ 31647 h 1747216"/>
              <a:gd name="T4" fmla="*/ 1323474 w 1352638"/>
              <a:gd name="T5" fmla="*/ 803119 h 1747216"/>
              <a:gd name="T6" fmla="*/ 1352535 w 1352638"/>
              <a:gd name="T7" fmla="*/ 876927 h 1747216"/>
              <a:gd name="T8" fmla="*/ 1320917 w 1352638"/>
              <a:gd name="T9" fmla="*/ 949676 h 1747216"/>
              <a:gd name="T10" fmla="*/ 524855 w 1352638"/>
              <a:gd name="T11" fmla="*/ 1718748 h 1747216"/>
              <a:gd name="T12" fmla="*/ 378358 w 1352638"/>
              <a:gd name="T13" fmla="*/ 1716190 h 1747216"/>
              <a:gd name="T14" fmla="*/ 0 w 1352638"/>
              <a:gd name="T15" fmla="*/ 1324223 h 1747216"/>
              <a:gd name="T16" fmla="*/ 404259 w 1352638"/>
              <a:gd name="T17" fmla="*/ 933670 h 1747216"/>
              <a:gd name="T18" fmla="*/ 406816 w 1352638"/>
              <a:gd name="T19" fmla="*/ 787113 h 1747216"/>
              <a:gd name="T20" fmla="*/ 40487 w 1352638"/>
              <a:gd name="T21" fmla="*/ 407608 h 1747216"/>
              <a:gd name="T22" fmla="*/ 432290 w 1352638"/>
              <a:gd name="T23" fmla="*/ 29089 h 1747216"/>
              <a:gd name="T24" fmla="*/ 506068 w 1352638"/>
              <a:gd name="T25" fmla="*/ 15 h 1747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6"/>
              <a:gd name="T41" fmla="*/ 1352638 w 1352638"/>
              <a:gd name="T42" fmla="*/ 1747216 h 1747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r>
              <a:rPr lang="zh-CN" altLang="en-US" sz="2255">
                <a:solidFill>
                  <a:schemeClr val="lt1"/>
                </a:solidFill>
                <a:latin typeface="OPPOSans L" panose="00020600040101010101" pitchFamily="18" charset="-122"/>
                <a:ea typeface="思源宋体 CN Heavy" panose="02020900000000000000" charset="-122"/>
              </a:rPr>
              <a:t>标题</a:t>
            </a:r>
          </a:p>
        </p:txBody>
      </p:sp>
      <p:sp>
        <p:nvSpPr>
          <p:cNvPr id="5" name="任意多边形 38"/>
          <p:cNvSpPr>
            <a:spLocks noChangeArrowheads="1"/>
          </p:cNvSpPr>
          <p:nvPr>
            <p:custDataLst>
              <p:tags r:id="Ref0d499f99094fee"/>
            </p:custDataLst>
          </p:nvPr>
        </p:nvSpPr>
        <p:spPr bwMode="auto">
          <a:xfrm>
            <a:off x="5709320" y="3593713"/>
            <a:ext cx="2312034" cy="1833482"/>
          </a:xfrm>
          <a:custGeom>
            <a:avLst/>
            <a:gdLst>
              <a:gd name="T0" fmla="*/ 423615 w 1747216"/>
              <a:gd name="T1" fmla="*/ 0 h 1352638"/>
              <a:gd name="T2" fmla="*/ 814167 w 1747216"/>
              <a:gd name="T3" fmla="*/ 404259 h 1352638"/>
              <a:gd name="T4" fmla="*/ 960725 w 1747216"/>
              <a:gd name="T5" fmla="*/ 406816 h 1352638"/>
              <a:gd name="T6" fmla="*/ 1340229 w 1747216"/>
              <a:gd name="T7" fmla="*/ 40487 h 1352638"/>
              <a:gd name="T8" fmla="*/ 1718748 w 1747216"/>
              <a:gd name="T9" fmla="*/ 432290 h 1352638"/>
              <a:gd name="T10" fmla="*/ 1716190 w 1747216"/>
              <a:gd name="T11" fmla="*/ 578786 h 1352638"/>
              <a:gd name="T12" fmla="*/ 944719 w 1747216"/>
              <a:gd name="T13" fmla="*/ 1323474 h 1352638"/>
              <a:gd name="T14" fmla="*/ 870910 w 1747216"/>
              <a:gd name="T15" fmla="*/ 1352535 h 1352638"/>
              <a:gd name="T16" fmla="*/ 798161 w 1747216"/>
              <a:gd name="T17" fmla="*/ 1320917 h 1352638"/>
              <a:gd name="T18" fmla="*/ 29089 w 1747216"/>
              <a:gd name="T19" fmla="*/ 524855 h 1352638"/>
              <a:gd name="T20" fmla="*/ 31647 w 1747216"/>
              <a:gd name="T21" fmla="*/ 378358 h 1352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7216"/>
              <a:gd name="T34" fmla="*/ 0 h 1352638"/>
              <a:gd name="T35" fmla="*/ 1747216 w 1747216"/>
              <a:gd name="T36" fmla="*/ 1352638 h 1352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lnTo>
                  <a:pt x="423464" y="0"/>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r>
              <a:rPr lang="zh-CN" altLang="en-US" sz="2255">
                <a:solidFill>
                  <a:schemeClr val="dk1">
                    <a:lumMod val="85000"/>
                    <a:lumOff val="15000"/>
                  </a:schemeClr>
                </a:solidFill>
                <a:latin typeface="OPPOSans L" panose="00020600040101010101" pitchFamily="18" charset="-122"/>
                <a:ea typeface="思源宋体 CN Heavy" panose="02020900000000000000" charset="-122"/>
              </a:rPr>
              <a:t>标题</a:t>
            </a:r>
          </a:p>
        </p:txBody>
      </p:sp>
      <p:grpSp>
        <p:nvGrpSpPr>
          <p:cNvPr id="6" name="组合 5"/>
          <p:cNvGrpSpPr/>
          <p:nvPr/>
        </p:nvGrpSpPr>
        <p:grpSpPr>
          <a:xfrm>
            <a:off x="1714403" y="2274236"/>
            <a:ext cx="2555862" cy="1154057"/>
            <a:chOff x="448680" y="4399916"/>
            <a:chExt cx="2555862" cy="1154057"/>
          </a:xfrm>
        </p:grpSpPr>
        <p:sp>
          <p:nvSpPr>
            <p:cNvPr id="7" name="TextBox 23"/>
            <p:cNvSpPr txBox="1"/>
            <p:nvPr>
              <p:custDataLst>
                <p:tags r:id="R658671a873954c31"/>
              </p:custDataLst>
            </p:nvPr>
          </p:nvSpPr>
          <p:spPr>
            <a:xfrm>
              <a:off x="448680" y="4753238"/>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8" name="TextBox 24"/>
            <p:cNvSpPr txBox="1"/>
            <p:nvPr>
              <p:custDataLst>
                <p:tags r:id="R52ffd3762d484ea6"/>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1">
                      <a:lumMod val="50000"/>
                    </a:schemeClr>
                  </a:solidFill>
                  <a:latin typeface="OPPOSans L" panose="00020600040101010101" pitchFamily="18" charset="-122"/>
                  <a:ea typeface="思源宋体 CN Heavy" panose="02020900000000000000" charset="-122"/>
                </a:rPr>
                <a:t>请替换文字内容</a:t>
              </a:r>
            </a:p>
          </p:txBody>
        </p:sp>
      </p:grpSp>
      <p:grpSp>
        <p:nvGrpSpPr>
          <p:cNvPr id="9" name="组合 8"/>
          <p:cNvGrpSpPr/>
          <p:nvPr/>
        </p:nvGrpSpPr>
        <p:grpSpPr>
          <a:xfrm>
            <a:off x="1714293" y="4425886"/>
            <a:ext cx="2555862" cy="1176282"/>
            <a:chOff x="448680" y="4399916"/>
            <a:chExt cx="2555862" cy="1176282"/>
          </a:xfrm>
        </p:grpSpPr>
        <p:sp>
          <p:nvSpPr>
            <p:cNvPr id="10" name="TextBox 23"/>
            <p:cNvSpPr txBox="1"/>
            <p:nvPr>
              <p:custDataLst>
                <p:tags r:id="R9b0fc3cae6ac466d"/>
              </p:custDataLst>
            </p:nvPr>
          </p:nvSpPr>
          <p:spPr>
            <a:xfrm>
              <a:off x="448680" y="4775463"/>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11" name="TextBox 24"/>
            <p:cNvSpPr txBox="1"/>
            <p:nvPr>
              <p:custDataLst>
                <p:tags r:id="R062ac0436f394282"/>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3">
                      <a:lumMod val="25000"/>
                    </a:schemeClr>
                  </a:solidFill>
                  <a:latin typeface="OPPOSans L" panose="00020600040101010101" pitchFamily="18" charset="-122"/>
                  <a:ea typeface="思源宋体 CN Heavy" panose="02020900000000000000" charset="-122"/>
                </a:rPr>
                <a:t>请替换文字内容</a:t>
              </a:r>
            </a:p>
          </p:txBody>
        </p:sp>
      </p:grpSp>
      <p:grpSp>
        <p:nvGrpSpPr>
          <p:cNvPr id="12" name="组合 11"/>
          <p:cNvGrpSpPr/>
          <p:nvPr/>
        </p:nvGrpSpPr>
        <p:grpSpPr>
          <a:xfrm>
            <a:off x="8262337" y="2403493"/>
            <a:ext cx="2555862" cy="1154057"/>
            <a:chOff x="448680" y="4399916"/>
            <a:chExt cx="2555862" cy="1154057"/>
          </a:xfrm>
        </p:grpSpPr>
        <p:sp>
          <p:nvSpPr>
            <p:cNvPr id="13" name="TextBox 23"/>
            <p:cNvSpPr txBox="1"/>
            <p:nvPr>
              <p:custDataLst>
                <p:tags r:id="R70f6ea4527794c70"/>
              </p:custDataLst>
            </p:nvPr>
          </p:nvSpPr>
          <p:spPr>
            <a:xfrm>
              <a:off x="448680" y="4753238"/>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14" name="TextBox 24"/>
            <p:cNvSpPr txBox="1"/>
            <p:nvPr>
              <p:custDataLst>
                <p:tags r:id="Rc7306f73136c4dc1"/>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2">
                      <a:lumMod val="50000"/>
                    </a:schemeClr>
                  </a:solidFill>
                  <a:latin typeface="OPPOSans L" panose="00020600040101010101" pitchFamily="18" charset="-122"/>
                  <a:ea typeface="思源宋体 CN Heavy" panose="02020900000000000000" charset="-122"/>
                </a:rPr>
                <a:t>请替换文字内容</a:t>
              </a:r>
            </a:p>
          </p:txBody>
        </p:sp>
      </p:grpSp>
      <p:grpSp>
        <p:nvGrpSpPr>
          <p:cNvPr id="15" name="组合 14"/>
          <p:cNvGrpSpPr/>
          <p:nvPr/>
        </p:nvGrpSpPr>
        <p:grpSpPr>
          <a:xfrm>
            <a:off x="8262618" y="4742575"/>
            <a:ext cx="2555862" cy="1154057"/>
            <a:chOff x="448680" y="4399916"/>
            <a:chExt cx="2555862" cy="1154057"/>
          </a:xfrm>
        </p:grpSpPr>
        <p:sp>
          <p:nvSpPr>
            <p:cNvPr id="16" name="TextBox 23"/>
            <p:cNvSpPr txBox="1"/>
            <p:nvPr>
              <p:custDataLst>
                <p:tags r:id="Rca19809e04b24d7b"/>
              </p:custDataLst>
            </p:nvPr>
          </p:nvSpPr>
          <p:spPr>
            <a:xfrm>
              <a:off x="448680" y="4753238"/>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17" name="TextBox 24"/>
            <p:cNvSpPr txBox="1"/>
            <p:nvPr>
              <p:custDataLst>
                <p:tags r:id="R02a6080e46ee4e40"/>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4">
                      <a:lumMod val="25000"/>
                    </a:schemeClr>
                  </a:solidFill>
                  <a:latin typeface="OPPOSans L" panose="00020600040101010101" pitchFamily="18" charset="-122"/>
                  <a:ea typeface="思源宋体 CN Heavy" panose="02020900000000000000" charset="-122"/>
                </a:rPr>
                <a:t>请替换文字内容</a:t>
              </a:r>
            </a:p>
          </p:txBody>
        </p:sp>
      </p:grpSp>
      <p:sp>
        <p:nvSpPr>
          <p:cNvPr id="20" name="矩形 19"/>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1" name="图片 20"/>
          <p:cNvPicPr>
            <a:picLocks noChangeAspect="1"/>
          </p:cNvPicPr>
          <p:nvPr/>
        </p:nvPicPr>
        <p:blipFill>
          <a:blip r:embed="R234bd6b2a08e4cf0"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par>
                                    <p:cTn id="23" presetID="49" presetClass="entr" presetSubtype="0" decel="100000"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par>
                              <p:cTn id="29" fill="hold">
                                <p:stCondLst>
                                  <p:cond delay="500"/>
                                </p:stCondLst>
                                <p:childTnLst>
                                  <p:par>
                                    <p:cTn id="30" presetID="2" presetClass="entr" presetSubtype="8" fill="hold" nodeType="afterEffect" p14:presetBounceEnd="46000">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14:bounceEnd="46000">
                                          <p:cBhvr additive="base">
                                            <p:cTn id="32" dur="1000" fill="hold"/>
                                            <p:tgtEl>
                                              <p:spTgt spid="6"/>
                                            </p:tgtEl>
                                            <p:attrNameLst>
                                              <p:attrName>ppt_x</p:attrName>
                                            </p:attrNameLst>
                                          </p:cBhvr>
                                          <p:tavLst>
                                            <p:tav tm="0">
                                              <p:val>
                                                <p:strVal val="0-#ppt_w/2"/>
                                              </p:val>
                                            </p:tav>
                                            <p:tav tm="100000">
                                              <p:val>
                                                <p:strVal val="#ppt_x"/>
                                              </p:val>
                                            </p:tav>
                                          </p:tavLst>
                                        </p:anim>
                                        <p:anim calcmode="lin" valueType="num" p14:bounceEnd="46000">
                                          <p:cBhvr additive="base">
                                            <p:cTn id="33" dur="1000" fill="hold"/>
                                            <p:tgtEl>
                                              <p:spTgt spid="6"/>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14:presetBounceEnd="46000">
                                      <p:stCondLst>
                                        <p:cond delay="250"/>
                                      </p:stCondLst>
                                      <p:childTnLst>
                                        <p:set>
                                          <p:cBhvr>
                                            <p:cTn id="35" dur="1" fill="hold">
                                              <p:stCondLst>
                                                <p:cond delay="0"/>
                                              </p:stCondLst>
                                            </p:cTn>
                                            <p:tgtEl>
                                              <p:spTgt spid="9"/>
                                            </p:tgtEl>
                                            <p:attrNameLst>
                                              <p:attrName>style.visibility</p:attrName>
                                            </p:attrNameLst>
                                          </p:cBhvr>
                                          <p:to>
                                            <p:strVal val="visible"/>
                                          </p:to>
                                        </p:set>
                                        <p:anim calcmode="lin" valueType="num" p14:bounceEnd="46000">
                                          <p:cBhvr additive="base">
                                            <p:cTn id="36" dur="1000" fill="hold"/>
                                            <p:tgtEl>
                                              <p:spTgt spid="9"/>
                                            </p:tgtEl>
                                            <p:attrNameLst>
                                              <p:attrName>ppt_x</p:attrName>
                                            </p:attrNameLst>
                                          </p:cBhvr>
                                          <p:tavLst>
                                            <p:tav tm="0">
                                              <p:val>
                                                <p:strVal val="0-#ppt_w/2"/>
                                              </p:val>
                                            </p:tav>
                                            <p:tav tm="100000">
                                              <p:val>
                                                <p:strVal val="#ppt_x"/>
                                              </p:val>
                                            </p:tav>
                                          </p:tavLst>
                                        </p:anim>
                                        <p:anim calcmode="lin" valueType="num" p14:bounceEnd="46000">
                                          <p:cBhvr additive="base">
                                            <p:cTn id="37" dur="10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14:presetBounceEnd="46000">
                                      <p:stCondLst>
                                        <p:cond delay="500"/>
                                      </p:stCondLst>
                                      <p:childTnLst>
                                        <p:set>
                                          <p:cBhvr>
                                            <p:cTn id="39" dur="1" fill="hold">
                                              <p:stCondLst>
                                                <p:cond delay="0"/>
                                              </p:stCondLst>
                                            </p:cTn>
                                            <p:tgtEl>
                                              <p:spTgt spid="12"/>
                                            </p:tgtEl>
                                            <p:attrNameLst>
                                              <p:attrName>style.visibility</p:attrName>
                                            </p:attrNameLst>
                                          </p:cBhvr>
                                          <p:to>
                                            <p:strVal val="visible"/>
                                          </p:to>
                                        </p:set>
                                        <p:anim calcmode="lin" valueType="num" p14:bounceEnd="46000">
                                          <p:cBhvr additive="base">
                                            <p:cTn id="40" dur="1000" fill="hold"/>
                                            <p:tgtEl>
                                              <p:spTgt spid="12"/>
                                            </p:tgtEl>
                                            <p:attrNameLst>
                                              <p:attrName>ppt_x</p:attrName>
                                            </p:attrNameLst>
                                          </p:cBhvr>
                                          <p:tavLst>
                                            <p:tav tm="0">
                                              <p:val>
                                                <p:strVal val="1+#ppt_w/2"/>
                                              </p:val>
                                            </p:tav>
                                            <p:tav tm="100000">
                                              <p:val>
                                                <p:strVal val="#ppt_x"/>
                                              </p:val>
                                            </p:tav>
                                          </p:tavLst>
                                        </p:anim>
                                        <p:anim calcmode="lin" valueType="num" p14:bounceEnd="46000">
                                          <p:cBhvr additive="base">
                                            <p:cTn id="41" dur="1000" fill="hold"/>
                                            <p:tgtEl>
                                              <p:spTgt spid="12"/>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14:presetBounceEnd="46000">
                                      <p:stCondLst>
                                        <p:cond delay="750"/>
                                      </p:stCondLst>
                                      <p:childTnLst>
                                        <p:set>
                                          <p:cBhvr>
                                            <p:cTn id="43" dur="1" fill="hold">
                                              <p:stCondLst>
                                                <p:cond delay="0"/>
                                              </p:stCondLst>
                                            </p:cTn>
                                            <p:tgtEl>
                                              <p:spTgt spid="15"/>
                                            </p:tgtEl>
                                            <p:attrNameLst>
                                              <p:attrName>style.visibility</p:attrName>
                                            </p:attrNameLst>
                                          </p:cBhvr>
                                          <p:to>
                                            <p:strVal val="visible"/>
                                          </p:to>
                                        </p:set>
                                        <p:anim calcmode="lin" valueType="num" p14:bounceEnd="46000">
                                          <p:cBhvr additive="base">
                                            <p:cTn id="44" dur="1000" fill="hold"/>
                                            <p:tgtEl>
                                              <p:spTgt spid="15"/>
                                            </p:tgtEl>
                                            <p:attrNameLst>
                                              <p:attrName>ppt_x</p:attrName>
                                            </p:attrNameLst>
                                          </p:cBhvr>
                                          <p:tavLst>
                                            <p:tav tm="0">
                                              <p:val>
                                                <p:strVal val="1+#ppt_w/2"/>
                                              </p:val>
                                            </p:tav>
                                            <p:tav tm="100000">
                                              <p:val>
                                                <p:strVal val="#ppt_x"/>
                                              </p:val>
                                            </p:tav>
                                          </p:tavLst>
                                        </p:anim>
                                        <p:anim calcmode="lin" valueType="num" p14:bounceEnd="46000">
                                          <p:cBhvr additive="base">
                                            <p:cTn id="45" dur="1000" fill="hold"/>
                                            <p:tgtEl>
                                              <p:spTgt spid="15"/>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par>
                                    <p:cTn id="23" presetID="49" presetClass="entr" presetSubtype="0" decel="100000"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1000" fill="hold"/>
                                            <p:tgtEl>
                                              <p:spTgt spid="6"/>
                                            </p:tgtEl>
                                            <p:attrNameLst>
                                              <p:attrName>ppt_x</p:attrName>
                                            </p:attrNameLst>
                                          </p:cBhvr>
                                          <p:tavLst>
                                            <p:tav tm="0">
                                              <p:val>
                                                <p:strVal val="0-#ppt_w/2"/>
                                              </p:val>
                                            </p:tav>
                                            <p:tav tm="100000">
                                              <p:val>
                                                <p:strVal val="#ppt_x"/>
                                              </p:val>
                                            </p:tav>
                                          </p:tavLst>
                                        </p:anim>
                                        <p:anim calcmode="lin" valueType="num">
                                          <p:cBhvr additive="base">
                                            <p:cTn id="33" dur="1000" fill="hold"/>
                                            <p:tgtEl>
                                              <p:spTgt spid="6"/>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000" fill="hold"/>
                                            <p:tgtEl>
                                              <p:spTgt spid="9"/>
                                            </p:tgtEl>
                                            <p:attrNameLst>
                                              <p:attrName>ppt_x</p:attrName>
                                            </p:attrNameLst>
                                          </p:cBhvr>
                                          <p:tavLst>
                                            <p:tav tm="0">
                                              <p:val>
                                                <p:strVal val="0-#ppt_w/2"/>
                                              </p:val>
                                            </p:tav>
                                            <p:tav tm="100000">
                                              <p:val>
                                                <p:strVal val="#ppt_x"/>
                                              </p:val>
                                            </p:tav>
                                          </p:tavLst>
                                        </p:anim>
                                        <p:anim calcmode="lin" valueType="num">
                                          <p:cBhvr additive="base">
                                            <p:cTn id="37" dur="10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50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1000" fill="hold"/>
                                            <p:tgtEl>
                                              <p:spTgt spid="12"/>
                                            </p:tgtEl>
                                            <p:attrNameLst>
                                              <p:attrName>ppt_x</p:attrName>
                                            </p:attrNameLst>
                                          </p:cBhvr>
                                          <p:tavLst>
                                            <p:tav tm="0">
                                              <p:val>
                                                <p:strVal val="1+#ppt_w/2"/>
                                              </p:val>
                                            </p:tav>
                                            <p:tav tm="100000">
                                              <p:val>
                                                <p:strVal val="#ppt_x"/>
                                              </p:val>
                                            </p:tav>
                                          </p:tavLst>
                                        </p:anim>
                                        <p:anim calcmode="lin" valueType="num">
                                          <p:cBhvr additive="base">
                                            <p:cTn id="41" dur="1000" fill="hold"/>
                                            <p:tgtEl>
                                              <p:spTgt spid="12"/>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75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1000" fill="hold"/>
                                            <p:tgtEl>
                                              <p:spTgt spid="15"/>
                                            </p:tgtEl>
                                            <p:attrNameLst>
                                              <p:attrName>ppt_x</p:attrName>
                                            </p:attrNameLst>
                                          </p:cBhvr>
                                          <p:tavLst>
                                            <p:tav tm="0">
                                              <p:val>
                                                <p:strVal val="1+#ppt_w/2"/>
                                              </p:val>
                                            </p:tav>
                                            <p:tav tm="100000">
                                              <p:val>
                                                <p:strVal val="#ppt_x"/>
                                              </p:val>
                                            </p:tav>
                                          </p:tavLst>
                                        </p:anim>
                                        <p:anim calcmode="lin" valueType="num">
                                          <p:cBhvr additive="base">
                                            <p:cTn id="45" dur="1000" fill="hold"/>
                                            <p:tgtEl>
                                              <p:spTgt spid="15"/>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20" grpId="0"/>
        </p:bldLst>
      </p:timing>
    </mc:Fallback>
  </mc:AlternateContent>
</p:sld>
</file>

<file path=ppt/slides/slide6.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8532" y="1936849"/>
            <a:ext cx="750147" cy="750147"/>
            <a:chOff x="1350959" y="1347966"/>
            <a:chExt cx="562610" cy="562610"/>
          </a:xfrm>
        </p:grpSpPr>
        <p:sp>
          <p:nvSpPr>
            <p:cNvPr id="3" name="椭圆 2"/>
            <p:cNvSpPr/>
            <p:nvPr>
              <p:custDataLst>
                <p:tags r:id="R5e9d6546dd8847c4"/>
              </p:custDataLst>
            </p:nvPr>
          </p:nvSpPr>
          <p:spPr>
            <a:xfrm>
              <a:off x="1350959" y="1347966"/>
              <a:ext cx="562610" cy="562610"/>
            </a:xfrm>
            <a:prstGeom prst="ellipse">
              <a:avLst/>
            </a:pr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4" name="组合 3"/>
            <p:cNvGrpSpPr/>
            <p:nvPr/>
          </p:nvGrpSpPr>
          <p:grpSpPr>
            <a:xfrm>
              <a:off x="1501689" y="1498851"/>
              <a:ext cx="279704" cy="238966"/>
              <a:chOff x="2181226" y="1670050"/>
              <a:chExt cx="1624013" cy="1387475"/>
            </a:xfrm>
          </p:grpSpPr>
          <p:sp>
            <p:nvSpPr>
              <p:cNvPr id="5" name="Freeform 192"/>
              <p:cNvSpPr/>
              <p:nvPr>
                <p:custDataLst>
                  <p:tags r:id="Ref6e76cac75f42cf"/>
                </p:custDataLst>
              </p:nvPr>
            </p:nvSpPr>
            <p:spPr bwMode="auto">
              <a:xfrm>
                <a:off x="2181226" y="2930525"/>
                <a:ext cx="1624013" cy="127000"/>
              </a:xfrm>
              <a:custGeom>
                <a:avLst/>
                <a:gdLst>
                  <a:gd name="T0" fmla="*/ 115 w 115"/>
                  <a:gd name="T1" fmla="*/ 5 h 9"/>
                  <a:gd name="T2" fmla="*/ 112 w 115"/>
                  <a:gd name="T3" fmla="*/ 9 h 9"/>
                  <a:gd name="T4" fmla="*/ 3 w 115"/>
                  <a:gd name="T5" fmla="*/ 9 h 9"/>
                  <a:gd name="T6" fmla="*/ 0 w 115"/>
                  <a:gd name="T7" fmla="*/ 5 h 9"/>
                  <a:gd name="T8" fmla="*/ 0 w 115"/>
                  <a:gd name="T9" fmla="*/ 5 h 9"/>
                  <a:gd name="T10" fmla="*/ 3 w 115"/>
                  <a:gd name="T11" fmla="*/ 0 h 9"/>
                  <a:gd name="T12" fmla="*/ 112 w 115"/>
                  <a:gd name="T13" fmla="*/ 0 h 9"/>
                  <a:gd name="T14" fmla="*/ 115 w 115"/>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9">
                    <a:moveTo>
                      <a:pt x="115" y="5"/>
                    </a:moveTo>
                    <a:cubicBezTo>
                      <a:pt x="115" y="7"/>
                      <a:pt x="114" y="9"/>
                      <a:pt x="112" y="9"/>
                    </a:cubicBezTo>
                    <a:cubicBezTo>
                      <a:pt x="3" y="9"/>
                      <a:pt x="3" y="9"/>
                      <a:pt x="3" y="9"/>
                    </a:cubicBezTo>
                    <a:cubicBezTo>
                      <a:pt x="1" y="9"/>
                      <a:pt x="0" y="7"/>
                      <a:pt x="0" y="5"/>
                    </a:cubicBezTo>
                    <a:cubicBezTo>
                      <a:pt x="0" y="5"/>
                      <a:pt x="0" y="5"/>
                      <a:pt x="0" y="5"/>
                    </a:cubicBezTo>
                    <a:cubicBezTo>
                      <a:pt x="0" y="2"/>
                      <a:pt x="1" y="0"/>
                      <a:pt x="3" y="0"/>
                    </a:cubicBezTo>
                    <a:cubicBezTo>
                      <a:pt x="112" y="0"/>
                      <a:pt x="112" y="0"/>
                      <a:pt x="112" y="0"/>
                    </a:cubicBezTo>
                    <a:cubicBezTo>
                      <a:pt x="114" y="0"/>
                      <a:pt x="115" y="2"/>
                      <a:pt x="115" y="5"/>
                    </a:cubicBez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 name="Freeform 193"/>
              <p:cNvSpPr/>
              <p:nvPr>
                <p:custDataLst>
                  <p:tags r:id="R5c21392329174fe6"/>
                </p:custDataLst>
              </p:nvPr>
            </p:nvSpPr>
            <p:spPr bwMode="auto">
              <a:xfrm>
                <a:off x="2236788" y="1981200"/>
                <a:ext cx="268288" cy="892175"/>
              </a:xfrm>
              <a:custGeom>
                <a:avLst/>
                <a:gdLst>
                  <a:gd name="T0" fmla="*/ 19 w 19"/>
                  <a:gd name="T1" fmla="*/ 60 h 63"/>
                  <a:gd name="T2" fmla="*/ 15 w 19"/>
                  <a:gd name="T3" fmla="*/ 63 h 63"/>
                  <a:gd name="T4" fmla="*/ 4 w 19"/>
                  <a:gd name="T5" fmla="*/ 63 h 63"/>
                  <a:gd name="T6" fmla="*/ 0 w 19"/>
                  <a:gd name="T7" fmla="*/ 60 h 63"/>
                  <a:gd name="T8" fmla="*/ 0 w 19"/>
                  <a:gd name="T9" fmla="*/ 3 h 63"/>
                  <a:gd name="T10" fmla="*/ 4 w 19"/>
                  <a:gd name="T11" fmla="*/ 0 h 63"/>
                  <a:gd name="T12" fmla="*/ 15 w 19"/>
                  <a:gd name="T13" fmla="*/ 0 h 63"/>
                  <a:gd name="T14" fmla="*/ 19 w 19"/>
                  <a:gd name="T15" fmla="*/ 3 h 63"/>
                  <a:gd name="T16" fmla="*/ 19 w 19"/>
                  <a:gd name="T1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3">
                    <a:moveTo>
                      <a:pt x="19" y="60"/>
                    </a:moveTo>
                    <a:cubicBezTo>
                      <a:pt x="19" y="62"/>
                      <a:pt x="17" y="63"/>
                      <a:pt x="15" y="63"/>
                    </a:cubicBezTo>
                    <a:cubicBezTo>
                      <a:pt x="4" y="63"/>
                      <a:pt x="4" y="63"/>
                      <a:pt x="4" y="63"/>
                    </a:cubicBezTo>
                    <a:cubicBezTo>
                      <a:pt x="2" y="63"/>
                      <a:pt x="0" y="62"/>
                      <a:pt x="0" y="60"/>
                    </a:cubicBezTo>
                    <a:cubicBezTo>
                      <a:pt x="0" y="3"/>
                      <a:pt x="0" y="3"/>
                      <a:pt x="0" y="3"/>
                    </a:cubicBezTo>
                    <a:cubicBezTo>
                      <a:pt x="0" y="1"/>
                      <a:pt x="2" y="0"/>
                      <a:pt x="4" y="0"/>
                    </a:cubicBezTo>
                    <a:cubicBezTo>
                      <a:pt x="15" y="0"/>
                      <a:pt x="15" y="0"/>
                      <a:pt x="15" y="0"/>
                    </a:cubicBezTo>
                    <a:cubicBezTo>
                      <a:pt x="17" y="0"/>
                      <a:pt x="19" y="1"/>
                      <a:pt x="19" y="3"/>
                    </a:cubicBezTo>
                    <a:lnTo>
                      <a:pt x="19" y="60"/>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 name="Freeform 194"/>
              <p:cNvSpPr/>
              <p:nvPr>
                <p:custDataLst>
                  <p:tags r:id="R412313ea97fc4de5"/>
                </p:custDataLst>
              </p:nvPr>
            </p:nvSpPr>
            <p:spPr bwMode="auto">
              <a:xfrm>
                <a:off x="2547938" y="1670050"/>
                <a:ext cx="268288" cy="1203325"/>
              </a:xfrm>
              <a:custGeom>
                <a:avLst/>
                <a:gdLst>
                  <a:gd name="T0" fmla="*/ 19 w 19"/>
                  <a:gd name="T1" fmla="*/ 80 h 85"/>
                  <a:gd name="T2" fmla="*/ 15 w 19"/>
                  <a:gd name="T3" fmla="*/ 85 h 85"/>
                  <a:gd name="T4" fmla="*/ 4 w 19"/>
                  <a:gd name="T5" fmla="*/ 85 h 85"/>
                  <a:gd name="T6" fmla="*/ 0 w 19"/>
                  <a:gd name="T7" fmla="*/ 80 h 85"/>
                  <a:gd name="T8" fmla="*/ 0 w 19"/>
                  <a:gd name="T9" fmla="*/ 4 h 85"/>
                  <a:gd name="T10" fmla="*/ 4 w 19"/>
                  <a:gd name="T11" fmla="*/ 0 h 85"/>
                  <a:gd name="T12" fmla="*/ 15 w 19"/>
                  <a:gd name="T13" fmla="*/ 0 h 85"/>
                  <a:gd name="T14" fmla="*/ 19 w 19"/>
                  <a:gd name="T15" fmla="*/ 4 h 85"/>
                  <a:gd name="T16" fmla="*/ 19 w 19"/>
                  <a:gd name="T17"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5">
                    <a:moveTo>
                      <a:pt x="19" y="80"/>
                    </a:moveTo>
                    <a:cubicBezTo>
                      <a:pt x="19" y="83"/>
                      <a:pt x="17" y="85"/>
                      <a:pt x="15" y="85"/>
                    </a:cubicBezTo>
                    <a:cubicBezTo>
                      <a:pt x="4" y="85"/>
                      <a:pt x="4" y="85"/>
                      <a:pt x="4" y="85"/>
                    </a:cubicBezTo>
                    <a:cubicBezTo>
                      <a:pt x="2" y="85"/>
                      <a:pt x="0" y="83"/>
                      <a:pt x="0" y="80"/>
                    </a:cubicBezTo>
                    <a:cubicBezTo>
                      <a:pt x="0" y="4"/>
                      <a:pt x="0" y="4"/>
                      <a:pt x="0" y="4"/>
                    </a:cubicBezTo>
                    <a:cubicBezTo>
                      <a:pt x="0" y="2"/>
                      <a:pt x="2" y="0"/>
                      <a:pt x="4" y="0"/>
                    </a:cubicBezTo>
                    <a:cubicBezTo>
                      <a:pt x="15" y="0"/>
                      <a:pt x="15" y="0"/>
                      <a:pt x="15" y="0"/>
                    </a:cubicBezTo>
                    <a:cubicBezTo>
                      <a:pt x="17" y="0"/>
                      <a:pt x="19" y="2"/>
                      <a:pt x="19" y="4"/>
                    </a:cubicBezTo>
                    <a:lnTo>
                      <a:pt x="19" y="80"/>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8" name="Freeform 195"/>
              <p:cNvSpPr/>
              <p:nvPr>
                <p:custDataLst>
                  <p:tags r:id="R2292b054baf04af5"/>
                </p:custDataLst>
              </p:nvPr>
            </p:nvSpPr>
            <p:spPr bwMode="auto">
              <a:xfrm>
                <a:off x="2859088" y="2208213"/>
                <a:ext cx="268288" cy="665162"/>
              </a:xfrm>
              <a:custGeom>
                <a:avLst/>
                <a:gdLst>
                  <a:gd name="T0" fmla="*/ 19 w 19"/>
                  <a:gd name="T1" fmla="*/ 45 h 47"/>
                  <a:gd name="T2" fmla="*/ 15 w 19"/>
                  <a:gd name="T3" fmla="*/ 47 h 47"/>
                  <a:gd name="T4" fmla="*/ 4 w 19"/>
                  <a:gd name="T5" fmla="*/ 47 h 47"/>
                  <a:gd name="T6" fmla="*/ 0 w 19"/>
                  <a:gd name="T7" fmla="*/ 45 h 47"/>
                  <a:gd name="T8" fmla="*/ 0 w 19"/>
                  <a:gd name="T9" fmla="*/ 2 h 47"/>
                  <a:gd name="T10" fmla="*/ 4 w 19"/>
                  <a:gd name="T11" fmla="*/ 0 h 47"/>
                  <a:gd name="T12" fmla="*/ 15 w 19"/>
                  <a:gd name="T13" fmla="*/ 0 h 47"/>
                  <a:gd name="T14" fmla="*/ 19 w 19"/>
                  <a:gd name="T15" fmla="*/ 2 h 47"/>
                  <a:gd name="T16" fmla="*/ 19 w 19"/>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7">
                    <a:moveTo>
                      <a:pt x="19" y="45"/>
                    </a:moveTo>
                    <a:cubicBezTo>
                      <a:pt x="19" y="46"/>
                      <a:pt x="17" y="47"/>
                      <a:pt x="15" y="47"/>
                    </a:cubicBezTo>
                    <a:cubicBezTo>
                      <a:pt x="4" y="47"/>
                      <a:pt x="4" y="47"/>
                      <a:pt x="4" y="47"/>
                    </a:cubicBezTo>
                    <a:cubicBezTo>
                      <a:pt x="2" y="47"/>
                      <a:pt x="0" y="46"/>
                      <a:pt x="0" y="45"/>
                    </a:cubicBezTo>
                    <a:cubicBezTo>
                      <a:pt x="0" y="2"/>
                      <a:pt x="0" y="2"/>
                      <a:pt x="0" y="2"/>
                    </a:cubicBezTo>
                    <a:cubicBezTo>
                      <a:pt x="0" y="1"/>
                      <a:pt x="2" y="0"/>
                      <a:pt x="4" y="0"/>
                    </a:cubicBezTo>
                    <a:cubicBezTo>
                      <a:pt x="15" y="0"/>
                      <a:pt x="15" y="0"/>
                      <a:pt x="15" y="0"/>
                    </a:cubicBezTo>
                    <a:cubicBezTo>
                      <a:pt x="17" y="0"/>
                      <a:pt x="19" y="1"/>
                      <a:pt x="19" y="2"/>
                    </a:cubicBezTo>
                    <a:lnTo>
                      <a:pt x="19" y="45"/>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 name="Freeform 196"/>
              <p:cNvSpPr/>
              <p:nvPr>
                <p:custDataLst>
                  <p:tags r:id="Rfe6e4f3f282e409e"/>
                </p:custDataLst>
              </p:nvPr>
            </p:nvSpPr>
            <p:spPr bwMode="auto">
              <a:xfrm>
                <a:off x="3182938" y="1811338"/>
                <a:ext cx="255588" cy="1062037"/>
              </a:xfrm>
              <a:custGeom>
                <a:avLst/>
                <a:gdLst>
                  <a:gd name="T0" fmla="*/ 18 w 18"/>
                  <a:gd name="T1" fmla="*/ 71 h 75"/>
                  <a:gd name="T2" fmla="*/ 14 w 18"/>
                  <a:gd name="T3" fmla="*/ 75 h 75"/>
                  <a:gd name="T4" fmla="*/ 3 w 18"/>
                  <a:gd name="T5" fmla="*/ 75 h 75"/>
                  <a:gd name="T6" fmla="*/ 0 w 18"/>
                  <a:gd name="T7" fmla="*/ 71 h 75"/>
                  <a:gd name="T8" fmla="*/ 0 w 18"/>
                  <a:gd name="T9" fmla="*/ 4 h 75"/>
                  <a:gd name="T10" fmla="*/ 3 w 18"/>
                  <a:gd name="T11" fmla="*/ 0 h 75"/>
                  <a:gd name="T12" fmla="*/ 14 w 18"/>
                  <a:gd name="T13" fmla="*/ 0 h 75"/>
                  <a:gd name="T14" fmla="*/ 18 w 18"/>
                  <a:gd name="T15" fmla="*/ 4 h 75"/>
                  <a:gd name="T16" fmla="*/ 18 w 18"/>
                  <a:gd name="T17"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5">
                    <a:moveTo>
                      <a:pt x="18" y="71"/>
                    </a:moveTo>
                    <a:cubicBezTo>
                      <a:pt x="18" y="73"/>
                      <a:pt x="16" y="75"/>
                      <a:pt x="14" y="75"/>
                    </a:cubicBezTo>
                    <a:cubicBezTo>
                      <a:pt x="3" y="75"/>
                      <a:pt x="3" y="75"/>
                      <a:pt x="3" y="75"/>
                    </a:cubicBezTo>
                    <a:cubicBezTo>
                      <a:pt x="1" y="75"/>
                      <a:pt x="0" y="73"/>
                      <a:pt x="0" y="71"/>
                    </a:cubicBezTo>
                    <a:cubicBezTo>
                      <a:pt x="0" y="4"/>
                      <a:pt x="0" y="4"/>
                      <a:pt x="0" y="4"/>
                    </a:cubicBezTo>
                    <a:cubicBezTo>
                      <a:pt x="0" y="2"/>
                      <a:pt x="1" y="0"/>
                      <a:pt x="3" y="0"/>
                    </a:cubicBezTo>
                    <a:cubicBezTo>
                      <a:pt x="14" y="0"/>
                      <a:pt x="14" y="0"/>
                      <a:pt x="14" y="0"/>
                    </a:cubicBezTo>
                    <a:cubicBezTo>
                      <a:pt x="16" y="0"/>
                      <a:pt x="18" y="2"/>
                      <a:pt x="18" y="4"/>
                    </a:cubicBezTo>
                    <a:lnTo>
                      <a:pt x="18" y="71"/>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 name="Freeform 197"/>
              <p:cNvSpPr/>
              <p:nvPr>
                <p:custDataLst>
                  <p:tags r:id="Rb8b0046f0df447fc"/>
                </p:custDataLst>
              </p:nvPr>
            </p:nvSpPr>
            <p:spPr bwMode="auto">
              <a:xfrm>
                <a:off x="3494088" y="2208213"/>
                <a:ext cx="254000" cy="665162"/>
              </a:xfrm>
              <a:custGeom>
                <a:avLst/>
                <a:gdLst>
                  <a:gd name="T0" fmla="*/ 18 w 18"/>
                  <a:gd name="T1" fmla="*/ 45 h 47"/>
                  <a:gd name="T2" fmla="*/ 14 w 18"/>
                  <a:gd name="T3" fmla="*/ 47 h 47"/>
                  <a:gd name="T4" fmla="*/ 3 w 18"/>
                  <a:gd name="T5" fmla="*/ 47 h 47"/>
                  <a:gd name="T6" fmla="*/ 0 w 18"/>
                  <a:gd name="T7" fmla="*/ 45 h 47"/>
                  <a:gd name="T8" fmla="*/ 0 w 18"/>
                  <a:gd name="T9" fmla="*/ 2 h 47"/>
                  <a:gd name="T10" fmla="*/ 3 w 18"/>
                  <a:gd name="T11" fmla="*/ 0 h 47"/>
                  <a:gd name="T12" fmla="*/ 14 w 18"/>
                  <a:gd name="T13" fmla="*/ 0 h 47"/>
                  <a:gd name="T14" fmla="*/ 18 w 18"/>
                  <a:gd name="T15" fmla="*/ 2 h 47"/>
                  <a:gd name="T16" fmla="*/ 18 w 18"/>
                  <a:gd name="T17"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7">
                    <a:moveTo>
                      <a:pt x="18" y="45"/>
                    </a:moveTo>
                    <a:cubicBezTo>
                      <a:pt x="18" y="46"/>
                      <a:pt x="16" y="47"/>
                      <a:pt x="14" y="47"/>
                    </a:cubicBezTo>
                    <a:cubicBezTo>
                      <a:pt x="3" y="47"/>
                      <a:pt x="3" y="47"/>
                      <a:pt x="3" y="47"/>
                    </a:cubicBezTo>
                    <a:cubicBezTo>
                      <a:pt x="1" y="47"/>
                      <a:pt x="0" y="46"/>
                      <a:pt x="0" y="45"/>
                    </a:cubicBezTo>
                    <a:cubicBezTo>
                      <a:pt x="0" y="2"/>
                      <a:pt x="0" y="2"/>
                      <a:pt x="0" y="2"/>
                    </a:cubicBezTo>
                    <a:cubicBezTo>
                      <a:pt x="0" y="1"/>
                      <a:pt x="1" y="0"/>
                      <a:pt x="3" y="0"/>
                    </a:cubicBezTo>
                    <a:cubicBezTo>
                      <a:pt x="14" y="0"/>
                      <a:pt x="14" y="0"/>
                      <a:pt x="14" y="0"/>
                    </a:cubicBezTo>
                    <a:cubicBezTo>
                      <a:pt x="16" y="0"/>
                      <a:pt x="18" y="1"/>
                      <a:pt x="18" y="2"/>
                    </a:cubicBezTo>
                    <a:lnTo>
                      <a:pt x="18" y="45"/>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sp>
        <p:nvSpPr>
          <p:cNvPr id="11" name="Freeform 24"/>
          <p:cNvSpPr/>
          <p:nvPr>
            <p:custDataLst>
              <p:tags r:id="Ref2a92a059834704"/>
            </p:custDataLst>
          </p:nvPr>
        </p:nvSpPr>
        <p:spPr bwMode="auto">
          <a:xfrm>
            <a:off x="2476132" y="1936849"/>
            <a:ext cx="347515" cy="750987"/>
          </a:xfrm>
          <a:custGeom>
            <a:avLst/>
            <a:gdLst>
              <a:gd name="T0" fmla="*/ 50 w 50"/>
              <a:gd name="T1" fmla="*/ 98 h 108"/>
              <a:gd name="T2" fmla="*/ 40 w 50"/>
              <a:gd name="T3" fmla="*/ 108 h 108"/>
              <a:gd name="T4" fmla="*/ 10 w 50"/>
              <a:gd name="T5" fmla="*/ 108 h 108"/>
              <a:gd name="T6" fmla="*/ 0 w 50"/>
              <a:gd name="T7" fmla="*/ 98 h 108"/>
              <a:gd name="T8" fmla="*/ 0 w 50"/>
              <a:gd name="T9" fmla="*/ 11 h 108"/>
              <a:gd name="T10" fmla="*/ 10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5" y="108"/>
                  <a:pt x="40" y="108"/>
                </a:cubicBezTo>
                <a:cubicBezTo>
                  <a:pt x="10" y="108"/>
                  <a:pt x="10" y="108"/>
                  <a:pt x="10" y="108"/>
                </a:cubicBezTo>
                <a:cubicBezTo>
                  <a:pt x="4" y="108"/>
                  <a:pt x="0" y="103"/>
                  <a:pt x="0" y="98"/>
                </a:cubicBezTo>
                <a:cubicBezTo>
                  <a:pt x="0" y="11"/>
                  <a:pt x="0" y="11"/>
                  <a:pt x="0" y="11"/>
                </a:cubicBezTo>
                <a:cubicBezTo>
                  <a:pt x="0" y="5"/>
                  <a:pt x="4" y="0"/>
                  <a:pt x="10" y="0"/>
                </a:cubicBezTo>
                <a:cubicBezTo>
                  <a:pt x="40" y="0"/>
                  <a:pt x="40" y="0"/>
                  <a:pt x="40" y="0"/>
                </a:cubicBezTo>
                <a:cubicBezTo>
                  <a:pt x="45" y="0"/>
                  <a:pt x="50" y="5"/>
                  <a:pt x="50" y="11"/>
                </a:cubicBezTo>
                <a:lnTo>
                  <a:pt x="50"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2" name="Freeform 25"/>
          <p:cNvSpPr/>
          <p:nvPr>
            <p:custDataLst>
              <p:tags r:id="R028d950a70474ad6"/>
            </p:custDataLst>
          </p:nvPr>
        </p:nvSpPr>
        <p:spPr bwMode="auto">
          <a:xfrm>
            <a:off x="3283073" y="1936849"/>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3" name="Freeform 26"/>
          <p:cNvSpPr/>
          <p:nvPr>
            <p:custDataLst>
              <p:tags r:id="R099cbb021d814176"/>
            </p:custDataLst>
          </p:nvPr>
        </p:nvSpPr>
        <p:spPr bwMode="auto">
          <a:xfrm>
            <a:off x="2879603" y="1936849"/>
            <a:ext cx="347515" cy="750987"/>
          </a:xfrm>
          <a:custGeom>
            <a:avLst/>
            <a:gdLst>
              <a:gd name="T0" fmla="*/ 50 w 50"/>
              <a:gd name="T1" fmla="*/ 98 h 108"/>
              <a:gd name="T2" fmla="*/ 40 w 50"/>
              <a:gd name="T3" fmla="*/ 108 h 108"/>
              <a:gd name="T4" fmla="*/ 10 w 50"/>
              <a:gd name="T5" fmla="*/ 108 h 108"/>
              <a:gd name="T6" fmla="*/ 0 w 50"/>
              <a:gd name="T7" fmla="*/ 98 h 108"/>
              <a:gd name="T8" fmla="*/ 0 w 50"/>
              <a:gd name="T9" fmla="*/ 11 h 108"/>
              <a:gd name="T10" fmla="*/ 10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5" y="108"/>
                  <a:pt x="40" y="108"/>
                </a:cubicBezTo>
                <a:cubicBezTo>
                  <a:pt x="10" y="108"/>
                  <a:pt x="10" y="108"/>
                  <a:pt x="10" y="108"/>
                </a:cubicBezTo>
                <a:cubicBezTo>
                  <a:pt x="5" y="108"/>
                  <a:pt x="0" y="103"/>
                  <a:pt x="0" y="98"/>
                </a:cubicBezTo>
                <a:cubicBezTo>
                  <a:pt x="0" y="11"/>
                  <a:pt x="0" y="11"/>
                  <a:pt x="0" y="11"/>
                </a:cubicBezTo>
                <a:cubicBezTo>
                  <a:pt x="0" y="5"/>
                  <a:pt x="5" y="0"/>
                  <a:pt x="10" y="0"/>
                </a:cubicBezTo>
                <a:cubicBezTo>
                  <a:pt x="40" y="0"/>
                  <a:pt x="40" y="0"/>
                  <a:pt x="40" y="0"/>
                </a:cubicBezTo>
                <a:cubicBezTo>
                  <a:pt x="45" y="0"/>
                  <a:pt x="50" y="5"/>
                  <a:pt x="50" y="11"/>
                </a:cubicBezTo>
                <a:lnTo>
                  <a:pt x="50"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4" name="Freeform 27"/>
          <p:cNvSpPr/>
          <p:nvPr>
            <p:custDataLst>
              <p:tags r:id="R4770da13fcf94cfb"/>
            </p:custDataLst>
          </p:nvPr>
        </p:nvSpPr>
        <p:spPr bwMode="auto">
          <a:xfrm>
            <a:off x="3692434" y="1936849"/>
            <a:ext cx="341625" cy="750987"/>
          </a:xfrm>
          <a:custGeom>
            <a:avLst/>
            <a:gdLst>
              <a:gd name="T0" fmla="*/ 49 w 49"/>
              <a:gd name="T1" fmla="*/ 98 h 108"/>
              <a:gd name="T2" fmla="*/ 39 w 49"/>
              <a:gd name="T3" fmla="*/ 108 h 108"/>
              <a:gd name="T4" fmla="*/ 10 w 49"/>
              <a:gd name="T5" fmla="*/ 108 h 108"/>
              <a:gd name="T6" fmla="*/ 0 w 49"/>
              <a:gd name="T7" fmla="*/ 98 h 108"/>
              <a:gd name="T8" fmla="*/ 0 w 49"/>
              <a:gd name="T9" fmla="*/ 11 h 108"/>
              <a:gd name="T10" fmla="*/ 10 w 49"/>
              <a:gd name="T11" fmla="*/ 0 h 108"/>
              <a:gd name="T12" fmla="*/ 39 w 49"/>
              <a:gd name="T13" fmla="*/ 0 h 108"/>
              <a:gd name="T14" fmla="*/ 49 w 49"/>
              <a:gd name="T15" fmla="*/ 11 h 108"/>
              <a:gd name="T16" fmla="*/ 49 w 49"/>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08">
                <a:moveTo>
                  <a:pt x="49" y="98"/>
                </a:moveTo>
                <a:cubicBezTo>
                  <a:pt x="49" y="103"/>
                  <a:pt x="45" y="108"/>
                  <a:pt x="39" y="108"/>
                </a:cubicBezTo>
                <a:cubicBezTo>
                  <a:pt x="10" y="108"/>
                  <a:pt x="10" y="108"/>
                  <a:pt x="10" y="108"/>
                </a:cubicBezTo>
                <a:cubicBezTo>
                  <a:pt x="4" y="108"/>
                  <a:pt x="0" y="103"/>
                  <a:pt x="0" y="98"/>
                </a:cubicBezTo>
                <a:cubicBezTo>
                  <a:pt x="0" y="11"/>
                  <a:pt x="0" y="11"/>
                  <a:pt x="0" y="11"/>
                </a:cubicBezTo>
                <a:cubicBezTo>
                  <a:pt x="0" y="5"/>
                  <a:pt x="4" y="0"/>
                  <a:pt x="10" y="0"/>
                </a:cubicBezTo>
                <a:cubicBezTo>
                  <a:pt x="39" y="0"/>
                  <a:pt x="39" y="0"/>
                  <a:pt x="39" y="0"/>
                </a:cubicBezTo>
                <a:cubicBezTo>
                  <a:pt x="45" y="0"/>
                  <a:pt x="49" y="5"/>
                  <a:pt x="49" y="11"/>
                </a:cubicBezTo>
                <a:lnTo>
                  <a:pt x="49"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5" name="Freeform 28"/>
          <p:cNvSpPr/>
          <p:nvPr>
            <p:custDataLst>
              <p:tags r:id="Rc6ec95fdf5664ac1"/>
            </p:custDataLst>
          </p:nvPr>
        </p:nvSpPr>
        <p:spPr bwMode="auto">
          <a:xfrm>
            <a:off x="2140397" y="1936849"/>
            <a:ext cx="203208" cy="0"/>
          </a:xfrm>
          <a:custGeom>
            <a:avLst/>
            <a:gdLst>
              <a:gd name="T0" fmla="*/ 69 w 69"/>
              <a:gd name="T1" fmla="*/ 0 w 69"/>
              <a:gd name="T2" fmla="*/ 69 w 69"/>
            </a:gdLst>
            <a:ahLst/>
            <a:cxnLst>
              <a:cxn ang="0">
                <a:pos x="T0" y="0"/>
              </a:cxn>
              <a:cxn ang="0">
                <a:pos x="T1" y="0"/>
              </a:cxn>
              <a:cxn ang="0">
                <a:pos x="T2" y="0"/>
              </a:cxn>
            </a:cxnLst>
            <a:rect l="0" t="0" r="r" b="b"/>
            <a:pathLst>
              <a:path w="69">
                <a:moveTo>
                  <a:pt x="69" y="0"/>
                </a:moveTo>
                <a:lnTo>
                  <a:pt x="0" y="0"/>
                </a:lnTo>
                <a:lnTo>
                  <a:pt x="69" y="0"/>
                </a:lnTo>
                <a:close/>
              </a:path>
            </a:pathLst>
          </a:custGeom>
          <a:solidFill>
            <a:srgbClr val="EB75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 name="Freeform 30"/>
          <p:cNvSpPr/>
          <p:nvPr>
            <p:custDataLst>
              <p:tags r:id="Raadc5d0b908444fe"/>
            </p:custDataLst>
          </p:nvPr>
        </p:nvSpPr>
        <p:spPr bwMode="auto">
          <a:xfrm>
            <a:off x="5715678" y="1936849"/>
            <a:ext cx="326900" cy="750987"/>
          </a:xfrm>
          <a:custGeom>
            <a:avLst/>
            <a:gdLst>
              <a:gd name="T0" fmla="*/ 10 w 47"/>
              <a:gd name="T1" fmla="*/ 0 h 108"/>
              <a:gd name="T2" fmla="*/ 39 w 47"/>
              <a:gd name="T3" fmla="*/ 0 h 108"/>
              <a:gd name="T4" fmla="*/ 47 w 47"/>
              <a:gd name="T5" fmla="*/ 4 h 108"/>
              <a:gd name="T6" fmla="*/ 21 w 47"/>
              <a:gd name="T7" fmla="*/ 54 h 108"/>
              <a:gd name="T8" fmla="*/ 47 w 47"/>
              <a:gd name="T9" fmla="*/ 104 h 108"/>
              <a:gd name="T10" fmla="*/ 39 w 47"/>
              <a:gd name="T11" fmla="*/ 108 h 108"/>
              <a:gd name="T12" fmla="*/ 10 w 47"/>
              <a:gd name="T13" fmla="*/ 108 h 108"/>
              <a:gd name="T14" fmla="*/ 0 w 47"/>
              <a:gd name="T15" fmla="*/ 98 h 108"/>
              <a:gd name="T16" fmla="*/ 0 w 47"/>
              <a:gd name="T17" fmla="*/ 11 h 108"/>
              <a:gd name="T18" fmla="*/ 10 w 47"/>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08">
                <a:moveTo>
                  <a:pt x="10" y="0"/>
                </a:moveTo>
                <a:cubicBezTo>
                  <a:pt x="39" y="0"/>
                  <a:pt x="39" y="0"/>
                  <a:pt x="39" y="0"/>
                </a:cubicBezTo>
                <a:cubicBezTo>
                  <a:pt x="43" y="0"/>
                  <a:pt x="45" y="2"/>
                  <a:pt x="47" y="4"/>
                </a:cubicBezTo>
                <a:cubicBezTo>
                  <a:pt x="31" y="15"/>
                  <a:pt x="21" y="33"/>
                  <a:pt x="21" y="54"/>
                </a:cubicBezTo>
                <a:cubicBezTo>
                  <a:pt x="21" y="75"/>
                  <a:pt x="31" y="93"/>
                  <a:pt x="47" y="104"/>
                </a:cubicBezTo>
                <a:cubicBezTo>
                  <a:pt x="45" y="107"/>
                  <a:pt x="43" y="108"/>
                  <a:pt x="39" y="108"/>
                </a:cubicBezTo>
                <a:cubicBezTo>
                  <a:pt x="10" y="108"/>
                  <a:pt x="10" y="108"/>
                  <a:pt x="10" y="108"/>
                </a:cubicBezTo>
                <a:cubicBezTo>
                  <a:pt x="4" y="108"/>
                  <a:pt x="0" y="103"/>
                  <a:pt x="0" y="98"/>
                </a:cubicBezTo>
                <a:cubicBezTo>
                  <a:pt x="0" y="11"/>
                  <a:pt x="0" y="11"/>
                  <a:pt x="0" y="11"/>
                </a:cubicBezTo>
                <a:cubicBezTo>
                  <a:pt x="0" y="5"/>
                  <a:pt x="4" y="0"/>
                  <a:pt x="10" y="0"/>
                </a:cubicBez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7" name="Freeform 31"/>
          <p:cNvSpPr/>
          <p:nvPr>
            <p:custDataLst>
              <p:tags r:id="R6c0f62efb55c474f"/>
            </p:custDataLst>
          </p:nvPr>
        </p:nvSpPr>
        <p:spPr bwMode="auto">
          <a:xfrm>
            <a:off x="4499375" y="1936849"/>
            <a:ext cx="347515" cy="750987"/>
          </a:xfrm>
          <a:custGeom>
            <a:avLst/>
            <a:gdLst>
              <a:gd name="T0" fmla="*/ 50 w 50"/>
              <a:gd name="T1" fmla="*/ 98 h 108"/>
              <a:gd name="T2" fmla="*/ 40 w 50"/>
              <a:gd name="T3" fmla="*/ 108 h 108"/>
              <a:gd name="T4" fmla="*/ 10 w 50"/>
              <a:gd name="T5" fmla="*/ 108 h 108"/>
              <a:gd name="T6" fmla="*/ 0 w 50"/>
              <a:gd name="T7" fmla="*/ 98 h 108"/>
              <a:gd name="T8" fmla="*/ 0 w 50"/>
              <a:gd name="T9" fmla="*/ 11 h 108"/>
              <a:gd name="T10" fmla="*/ 10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5" y="108"/>
                  <a:pt x="40" y="108"/>
                </a:cubicBezTo>
                <a:cubicBezTo>
                  <a:pt x="10" y="108"/>
                  <a:pt x="10" y="108"/>
                  <a:pt x="10" y="108"/>
                </a:cubicBezTo>
                <a:cubicBezTo>
                  <a:pt x="5" y="108"/>
                  <a:pt x="0" y="103"/>
                  <a:pt x="0" y="98"/>
                </a:cubicBezTo>
                <a:cubicBezTo>
                  <a:pt x="0" y="11"/>
                  <a:pt x="0" y="11"/>
                  <a:pt x="0" y="11"/>
                </a:cubicBezTo>
                <a:cubicBezTo>
                  <a:pt x="0" y="5"/>
                  <a:pt x="5" y="0"/>
                  <a:pt x="10" y="0"/>
                </a:cubicBezTo>
                <a:cubicBezTo>
                  <a:pt x="40" y="0"/>
                  <a:pt x="40" y="0"/>
                  <a:pt x="40" y="0"/>
                </a:cubicBezTo>
                <a:cubicBezTo>
                  <a:pt x="45" y="0"/>
                  <a:pt x="50" y="5"/>
                  <a:pt x="50" y="11"/>
                </a:cubicBezTo>
                <a:lnTo>
                  <a:pt x="50"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8" name="Freeform 32"/>
          <p:cNvSpPr/>
          <p:nvPr>
            <p:custDataLst>
              <p:tags r:id="Re50e8aa618034ed5"/>
            </p:custDataLst>
          </p:nvPr>
        </p:nvSpPr>
        <p:spPr bwMode="auto">
          <a:xfrm>
            <a:off x="4902845" y="1936849"/>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9" name="Freeform 33"/>
          <p:cNvSpPr/>
          <p:nvPr>
            <p:custDataLst>
              <p:tags r:id="Rd13f6448eb524798"/>
            </p:custDataLst>
          </p:nvPr>
        </p:nvSpPr>
        <p:spPr bwMode="auto">
          <a:xfrm>
            <a:off x="5312208" y="1936849"/>
            <a:ext cx="341625" cy="750987"/>
          </a:xfrm>
          <a:custGeom>
            <a:avLst/>
            <a:gdLst>
              <a:gd name="T0" fmla="*/ 49 w 49"/>
              <a:gd name="T1" fmla="*/ 98 h 108"/>
              <a:gd name="T2" fmla="*/ 39 w 49"/>
              <a:gd name="T3" fmla="*/ 108 h 108"/>
              <a:gd name="T4" fmla="*/ 10 w 49"/>
              <a:gd name="T5" fmla="*/ 108 h 108"/>
              <a:gd name="T6" fmla="*/ 0 w 49"/>
              <a:gd name="T7" fmla="*/ 98 h 108"/>
              <a:gd name="T8" fmla="*/ 0 w 49"/>
              <a:gd name="T9" fmla="*/ 11 h 108"/>
              <a:gd name="T10" fmla="*/ 10 w 49"/>
              <a:gd name="T11" fmla="*/ 0 h 108"/>
              <a:gd name="T12" fmla="*/ 39 w 49"/>
              <a:gd name="T13" fmla="*/ 0 h 108"/>
              <a:gd name="T14" fmla="*/ 49 w 49"/>
              <a:gd name="T15" fmla="*/ 11 h 108"/>
              <a:gd name="T16" fmla="*/ 49 w 49"/>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08">
                <a:moveTo>
                  <a:pt x="49" y="98"/>
                </a:moveTo>
                <a:cubicBezTo>
                  <a:pt x="49" y="103"/>
                  <a:pt x="45" y="108"/>
                  <a:pt x="39" y="108"/>
                </a:cubicBezTo>
                <a:cubicBezTo>
                  <a:pt x="10" y="108"/>
                  <a:pt x="10" y="108"/>
                  <a:pt x="10" y="108"/>
                </a:cubicBezTo>
                <a:cubicBezTo>
                  <a:pt x="4" y="108"/>
                  <a:pt x="0" y="103"/>
                  <a:pt x="0" y="98"/>
                </a:cubicBezTo>
                <a:cubicBezTo>
                  <a:pt x="0" y="11"/>
                  <a:pt x="0" y="11"/>
                  <a:pt x="0" y="11"/>
                </a:cubicBezTo>
                <a:cubicBezTo>
                  <a:pt x="0" y="5"/>
                  <a:pt x="4" y="0"/>
                  <a:pt x="10" y="0"/>
                </a:cubicBezTo>
                <a:cubicBezTo>
                  <a:pt x="39" y="0"/>
                  <a:pt x="39" y="0"/>
                  <a:pt x="39" y="0"/>
                </a:cubicBezTo>
                <a:cubicBezTo>
                  <a:pt x="45" y="0"/>
                  <a:pt x="49" y="5"/>
                  <a:pt x="49" y="11"/>
                </a:cubicBezTo>
                <a:lnTo>
                  <a:pt x="49"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0" name="Freeform 34"/>
          <p:cNvSpPr/>
          <p:nvPr>
            <p:custDataLst>
              <p:tags r:id="R1add6bbe99aa47d6"/>
            </p:custDataLst>
          </p:nvPr>
        </p:nvSpPr>
        <p:spPr bwMode="auto">
          <a:xfrm>
            <a:off x="4095905" y="1936849"/>
            <a:ext cx="341625" cy="750987"/>
          </a:xfrm>
          <a:custGeom>
            <a:avLst/>
            <a:gdLst>
              <a:gd name="T0" fmla="*/ 49 w 49"/>
              <a:gd name="T1" fmla="*/ 98 h 108"/>
              <a:gd name="T2" fmla="*/ 39 w 49"/>
              <a:gd name="T3" fmla="*/ 108 h 108"/>
              <a:gd name="T4" fmla="*/ 10 w 49"/>
              <a:gd name="T5" fmla="*/ 108 h 108"/>
              <a:gd name="T6" fmla="*/ 0 w 49"/>
              <a:gd name="T7" fmla="*/ 98 h 108"/>
              <a:gd name="T8" fmla="*/ 0 w 49"/>
              <a:gd name="T9" fmla="*/ 11 h 108"/>
              <a:gd name="T10" fmla="*/ 10 w 49"/>
              <a:gd name="T11" fmla="*/ 0 h 108"/>
              <a:gd name="T12" fmla="*/ 39 w 49"/>
              <a:gd name="T13" fmla="*/ 0 h 108"/>
              <a:gd name="T14" fmla="*/ 49 w 49"/>
              <a:gd name="T15" fmla="*/ 11 h 108"/>
              <a:gd name="T16" fmla="*/ 49 w 49"/>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08">
                <a:moveTo>
                  <a:pt x="49" y="98"/>
                </a:moveTo>
                <a:cubicBezTo>
                  <a:pt x="49" y="103"/>
                  <a:pt x="45" y="108"/>
                  <a:pt x="39" y="108"/>
                </a:cubicBezTo>
                <a:cubicBezTo>
                  <a:pt x="10" y="108"/>
                  <a:pt x="10" y="108"/>
                  <a:pt x="10" y="108"/>
                </a:cubicBezTo>
                <a:cubicBezTo>
                  <a:pt x="4" y="108"/>
                  <a:pt x="0" y="103"/>
                  <a:pt x="0" y="98"/>
                </a:cubicBezTo>
                <a:cubicBezTo>
                  <a:pt x="0" y="11"/>
                  <a:pt x="0" y="11"/>
                  <a:pt x="0" y="11"/>
                </a:cubicBezTo>
                <a:cubicBezTo>
                  <a:pt x="0" y="5"/>
                  <a:pt x="4" y="0"/>
                  <a:pt x="10" y="0"/>
                </a:cubicBezTo>
                <a:cubicBezTo>
                  <a:pt x="39" y="0"/>
                  <a:pt x="39" y="0"/>
                  <a:pt x="39" y="0"/>
                </a:cubicBezTo>
                <a:cubicBezTo>
                  <a:pt x="45" y="0"/>
                  <a:pt x="49" y="5"/>
                  <a:pt x="49" y="11"/>
                </a:cubicBezTo>
                <a:lnTo>
                  <a:pt x="49" y="98"/>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1" name="Freeform 40"/>
          <p:cNvSpPr/>
          <p:nvPr>
            <p:custDataLst>
              <p:tags r:id="R1c8fad5e3f39477e"/>
            </p:custDataLst>
          </p:nvPr>
        </p:nvSpPr>
        <p:spPr bwMode="auto">
          <a:xfrm>
            <a:off x="2090760" y="1936380"/>
            <a:ext cx="323851" cy="751416"/>
          </a:xfrm>
          <a:custGeom>
            <a:avLst/>
            <a:gdLst>
              <a:gd name="T0" fmla="*/ 37 w 47"/>
              <a:gd name="T1" fmla="*/ 0 h 108"/>
              <a:gd name="T2" fmla="*/ 8 w 47"/>
              <a:gd name="T3" fmla="*/ 0 h 108"/>
              <a:gd name="T4" fmla="*/ 0 w 47"/>
              <a:gd name="T5" fmla="*/ 4 h 108"/>
              <a:gd name="T6" fmla="*/ 26 w 47"/>
              <a:gd name="T7" fmla="*/ 54 h 108"/>
              <a:gd name="T8" fmla="*/ 0 w 47"/>
              <a:gd name="T9" fmla="*/ 104 h 108"/>
              <a:gd name="T10" fmla="*/ 8 w 47"/>
              <a:gd name="T11" fmla="*/ 108 h 108"/>
              <a:gd name="T12" fmla="*/ 37 w 47"/>
              <a:gd name="T13" fmla="*/ 108 h 108"/>
              <a:gd name="T14" fmla="*/ 47 w 47"/>
              <a:gd name="T15" fmla="*/ 98 h 108"/>
              <a:gd name="T16" fmla="*/ 47 w 47"/>
              <a:gd name="T17" fmla="*/ 11 h 108"/>
              <a:gd name="T18" fmla="*/ 37 w 47"/>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08">
                <a:moveTo>
                  <a:pt x="37" y="0"/>
                </a:moveTo>
                <a:cubicBezTo>
                  <a:pt x="8" y="0"/>
                  <a:pt x="8" y="0"/>
                  <a:pt x="8" y="0"/>
                </a:cubicBezTo>
                <a:cubicBezTo>
                  <a:pt x="5" y="0"/>
                  <a:pt x="2" y="2"/>
                  <a:pt x="0" y="4"/>
                </a:cubicBezTo>
                <a:cubicBezTo>
                  <a:pt x="16" y="15"/>
                  <a:pt x="26" y="33"/>
                  <a:pt x="26" y="54"/>
                </a:cubicBezTo>
                <a:cubicBezTo>
                  <a:pt x="26" y="75"/>
                  <a:pt x="16" y="93"/>
                  <a:pt x="0" y="104"/>
                </a:cubicBezTo>
                <a:cubicBezTo>
                  <a:pt x="2" y="107"/>
                  <a:pt x="5" y="108"/>
                  <a:pt x="8" y="108"/>
                </a:cubicBezTo>
                <a:cubicBezTo>
                  <a:pt x="37" y="108"/>
                  <a:pt x="37" y="108"/>
                  <a:pt x="37" y="108"/>
                </a:cubicBezTo>
                <a:cubicBezTo>
                  <a:pt x="43" y="108"/>
                  <a:pt x="47" y="103"/>
                  <a:pt x="47" y="98"/>
                </a:cubicBezTo>
                <a:cubicBezTo>
                  <a:pt x="47" y="11"/>
                  <a:pt x="47" y="11"/>
                  <a:pt x="47" y="11"/>
                </a:cubicBezTo>
                <a:cubicBezTo>
                  <a:pt x="47" y="5"/>
                  <a:pt x="43" y="0"/>
                  <a:pt x="37" y="0"/>
                </a:cubicBez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22" name="组合 21"/>
          <p:cNvGrpSpPr/>
          <p:nvPr/>
        </p:nvGrpSpPr>
        <p:grpSpPr>
          <a:xfrm>
            <a:off x="4914076" y="2965667"/>
            <a:ext cx="355305" cy="759725"/>
            <a:chOff x="3938588" y="2368550"/>
            <a:chExt cx="182563" cy="401638"/>
          </a:xfrm>
          <a:solidFill>
            <a:schemeClr val="bg1">
              <a:lumMod val="85000"/>
            </a:schemeClr>
          </a:solidFill>
        </p:grpSpPr>
        <p:sp>
          <p:nvSpPr>
            <p:cNvPr id="23" name="Freeform 77"/>
            <p:cNvSpPr/>
            <p:nvPr>
              <p:custDataLst>
                <p:tags r:id="R821be4890c824e6b"/>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 name="Freeform 78"/>
            <p:cNvSpPr/>
            <p:nvPr>
              <p:custDataLst>
                <p:tags r:id="R94e315cf182c4519"/>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 name="Freeform 79"/>
            <p:cNvSpPr/>
            <p:nvPr>
              <p:custDataLst>
                <p:tags r:id="R169927b6f15f4a07"/>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6" name="Freeform 80"/>
            <p:cNvSpPr/>
            <p:nvPr>
              <p:custDataLst>
                <p:tags r:id="Rbb3bae3f15e14f51"/>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7" name="Freeform 81"/>
            <p:cNvSpPr/>
            <p:nvPr>
              <p:custDataLst>
                <p:tags r:id="Rbbccd8cfd0d54da4"/>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 name="Freeform 82"/>
            <p:cNvSpPr/>
            <p:nvPr>
              <p:custDataLst>
                <p:tags r:id="R178d96f8652c4028"/>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9" name="Freeform 83"/>
            <p:cNvSpPr/>
            <p:nvPr>
              <p:custDataLst>
                <p:tags r:id="R7999656bc00843bc"/>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0" name="Freeform 84"/>
            <p:cNvSpPr/>
            <p:nvPr>
              <p:custDataLst>
                <p:tags r:id="Rbdfbc0d31b1b452b"/>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1" name="Freeform 85"/>
            <p:cNvSpPr/>
            <p:nvPr>
              <p:custDataLst>
                <p:tags r:id="Rf2a2e618b57b45d3"/>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2" name="Freeform 86"/>
            <p:cNvSpPr/>
            <p:nvPr>
              <p:custDataLst>
                <p:tags r:id="R756a7ad5a9a9421c"/>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3" name="Freeform 87"/>
            <p:cNvSpPr/>
            <p:nvPr>
              <p:custDataLst>
                <p:tags r:id="Rf2c52ab3a2dd4082"/>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34" name="组合 33"/>
          <p:cNvGrpSpPr/>
          <p:nvPr/>
        </p:nvGrpSpPr>
        <p:grpSpPr>
          <a:xfrm>
            <a:off x="5326765" y="2965667"/>
            <a:ext cx="355305" cy="759725"/>
            <a:chOff x="3938588" y="2368550"/>
            <a:chExt cx="182563" cy="401638"/>
          </a:xfrm>
          <a:solidFill>
            <a:schemeClr val="bg1">
              <a:lumMod val="85000"/>
            </a:schemeClr>
          </a:solidFill>
        </p:grpSpPr>
        <p:sp>
          <p:nvSpPr>
            <p:cNvPr id="35" name="Freeform 77"/>
            <p:cNvSpPr/>
            <p:nvPr>
              <p:custDataLst>
                <p:tags r:id="Rf4be4da39cb8466f"/>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6" name="Freeform 78"/>
            <p:cNvSpPr/>
            <p:nvPr>
              <p:custDataLst>
                <p:tags r:id="Rbcb9120a72e546b0"/>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7" name="Freeform 79"/>
            <p:cNvSpPr/>
            <p:nvPr>
              <p:custDataLst>
                <p:tags r:id="Rd0fd553fd955474e"/>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8" name="Freeform 80"/>
            <p:cNvSpPr/>
            <p:nvPr>
              <p:custDataLst>
                <p:tags r:id="R7b54754feb864929"/>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9" name="Freeform 81"/>
            <p:cNvSpPr/>
            <p:nvPr>
              <p:custDataLst>
                <p:tags r:id="R3c38a0d43e8443b0"/>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0" name="Freeform 82"/>
            <p:cNvSpPr/>
            <p:nvPr>
              <p:custDataLst>
                <p:tags r:id="R99aeaa5cb74d415a"/>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1" name="Freeform 83"/>
            <p:cNvSpPr/>
            <p:nvPr>
              <p:custDataLst>
                <p:tags r:id="R1d3b0ac95ca24b4b"/>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2" name="Freeform 84"/>
            <p:cNvSpPr/>
            <p:nvPr>
              <p:custDataLst>
                <p:tags r:id="R9335a242105f4acf"/>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3" name="Freeform 85"/>
            <p:cNvSpPr/>
            <p:nvPr>
              <p:custDataLst>
                <p:tags r:id="Rd32ba12b61fc4dd7"/>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4" name="Freeform 86"/>
            <p:cNvSpPr/>
            <p:nvPr>
              <p:custDataLst>
                <p:tags r:id="Rffeb8177667a44f1"/>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5" name="Freeform 87"/>
            <p:cNvSpPr/>
            <p:nvPr>
              <p:custDataLst>
                <p:tags r:id="Rcba3bbf34396409d"/>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46" name="组合 45"/>
          <p:cNvGrpSpPr/>
          <p:nvPr/>
        </p:nvGrpSpPr>
        <p:grpSpPr>
          <a:xfrm>
            <a:off x="4501386" y="2965667"/>
            <a:ext cx="355305" cy="759725"/>
            <a:chOff x="3938588" y="2368550"/>
            <a:chExt cx="182563" cy="401638"/>
          </a:xfrm>
          <a:solidFill>
            <a:schemeClr val="bg1">
              <a:lumMod val="85000"/>
            </a:schemeClr>
          </a:solidFill>
        </p:grpSpPr>
        <p:sp>
          <p:nvSpPr>
            <p:cNvPr id="47" name="Freeform 77"/>
            <p:cNvSpPr/>
            <p:nvPr>
              <p:custDataLst>
                <p:tags r:id="R7dea483a3d234d8f"/>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8" name="Freeform 78"/>
            <p:cNvSpPr/>
            <p:nvPr>
              <p:custDataLst>
                <p:tags r:id="Rc5060e3a62004fc6"/>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49" name="Freeform 79"/>
            <p:cNvSpPr/>
            <p:nvPr>
              <p:custDataLst>
                <p:tags r:id="Raf7557e7b6cf48e5"/>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0" name="Freeform 80"/>
            <p:cNvSpPr/>
            <p:nvPr>
              <p:custDataLst>
                <p:tags r:id="R2cc2800e90524885"/>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1" name="Freeform 81"/>
            <p:cNvSpPr/>
            <p:nvPr>
              <p:custDataLst>
                <p:tags r:id="R36c96337401443d3"/>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2" name="Freeform 82"/>
            <p:cNvSpPr/>
            <p:nvPr>
              <p:custDataLst>
                <p:tags r:id="R8c25af05d0b441ee"/>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3" name="Freeform 83"/>
            <p:cNvSpPr/>
            <p:nvPr>
              <p:custDataLst>
                <p:tags r:id="R3a204dc331d24dfd"/>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4" name="Freeform 84"/>
            <p:cNvSpPr/>
            <p:nvPr>
              <p:custDataLst>
                <p:tags r:id="R690f62d307124b03"/>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5" name="Freeform 85"/>
            <p:cNvSpPr/>
            <p:nvPr>
              <p:custDataLst>
                <p:tags r:id="R4ed7f31fa9fe48aa"/>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6" name="Freeform 86"/>
            <p:cNvSpPr/>
            <p:nvPr>
              <p:custDataLst>
                <p:tags r:id="R618348103ea74d5d"/>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57" name="Freeform 87"/>
            <p:cNvSpPr/>
            <p:nvPr>
              <p:custDataLst>
                <p:tags r:id="R2f3d8f5d08e3478c"/>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58" name="组合 57"/>
          <p:cNvGrpSpPr/>
          <p:nvPr/>
        </p:nvGrpSpPr>
        <p:grpSpPr>
          <a:xfrm>
            <a:off x="4088697" y="2965667"/>
            <a:ext cx="355305" cy="759725"/>
            <a:chOff x="3938588" y="2368550"/>
            <a:chExt cx="182563" cy="401638"/>
          </a:xfrm>
          <a:solidFill>
            <a:schemeClr val="bg1">
              <a:lumMod val="85000"/>
            </a:schemeClr>
          </a:solidFill>
        </p:grpSpPr>
        <p:sp>
          <p:nvSpPr>
            <p:cNvPr id="59" name="Freeform 77"/>
            <p:cNvSpPr/>
            <p:nvPr>
              <p:custDataLst>
                <p:tags r:id="R8121e38301b1494c"/>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0" name="Freeform 78"/>
            <p:cNvSpPr/>
            <p:nvPr>
              <p:custDataLst>
                <p:tags r:id="R2cc2984386a74875"/>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1" name="Freeform 79"/>
            <p:cNvSpPr/>
            <p:nvPr>
              <p:custDataLst>
                <p:tags r:id="R2ec86e68873b4fe7"/>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2" name="Freeform 80"/>
            <p:cNvSpPr/>
            <p:nvPr>
              <p:custDataLst>
                <p:tags r:id="Rb937f6001c784f6e"/>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3" name="Freeform 81"/>
            <p:cNvSpPr/>
            <p:nvPr>
              <p:custDataLst>
                <p:tags r:id="R9d14073bb8a343cc"/>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4" name="Freeform 82"/>
            <p:cNvSpPr/>
            <p:nvPr>
              <p:custDataLst>
                <p:tags r:id="R685b4e6b1ca94cca"/>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5" name="Freeform 83"/>
            <p:cNvSpPr/>
            <p:nvPr>
              <p:custDataLst>
                <p:tags r:id="R243d9c37638740c1"/>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6" name="Freeform 84"/>
            <p:cNvSpPr/>
            <p:nvPr>
              <p:custDataLst>
                <p:tags r:id="R09b459a325ff47c0"/>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7" name="Freeform 85"/>
            <p:cNvSpPr/>
            <p:nvPr>
              <p:custDataLst>
                <p:tags r:id="R24eca654fc58474b"/>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8" name="Freeform 86"/>
            <p:cNvSpPr/>
            <p:nvPr>
              <p:custDataLst>
                <p:tags r:id="R83218160d0af4117"/>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69" name="Freeform 87"/>
            <p:cNvSpPr/>
            <p:nvPr>
              <p:custDataLst>
                <p:tags r:id="Ra3ee9bc35dd64efc"/>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70" name="组合 69"/>
          <p:cNvGrpSpPr/>
          <p:nvPr/>
        </p:nvGrpSpPr>
        <p:grpSpPr>
          <a:xfrm>
            <a:off x="3676008" y="2965667"/>
            <a:ext cx="355305" cy="759725"/>
            <a:chOff x="3938588" y="2368550"/>
            <a:chExt cx="182563" cy="401638"/>
          </a:xfrm>
          <a:solidFill>
            <a:schemeClr val="bg1">
              <a:lumMod val="85000"/>
            </a:schemeClr>
          </a:solidFill>
        </p:grpSpPr>
        <p:sp>
          <p:nvSpPr>
            <p:cNvPr id="71" name="Freeform 77"/>
            <p:cNvSpPr/>
            <p:nvPr>
              <p:custDataLst>
                <p:tags r:id="R10a10a90acee489c"/>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2" name="Freeform 78"/>
            <p:cNvSpPr/>
            <p:nvPr>
              <p:custDataLst>
                <p:tags r:id="R3a24aa61d1e34255"/>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3" name="Freeform 79"/>
            <p:cNvSpPr/>
            <p:nvPr>
              <p:custDataLst>
                <p:tags r:id="Raa2df72dd50341fc"/>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4" name="Freeform 80"/>
            <p:cNvSpPr/>
            <p:nvPr>
              <p:custDataLst>
                <p:tags r:id="R8abd7f51500b448b"/>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5" name="Freeform 81"/>
            <p:cNvSpPr/>
            <p:nvPr>
              <p:custDataLst>
                <p:tags r:id="R64e423bb77c44ddd"/>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6" name="Freeform 82"/>
            <p:cNvSpPr/>
            <p:nvPr>
              <p:custDataLst>
                <p:tags r:id="Rfa686e9fa07a49a1"/>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7" name="Freeform 83"/>
            <p:cNvSpPr/>
            <p:nvPr>
              <p:custDataLst>
                <p:tags r:id="R3e2b48ede9d241e0"/>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8" name="Freeform 84"/>
            <p:cNvSpPr/>
            <p:nvPr>
              <p:custDataLst>
                <p:tags r:id="Rfe217aa2b2484cd7"/>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79" name="Freeform 85"/>
            <p:cNvSpPr/>
            <p:nvPr>
              <p:custDataLst>
                <p:tags r:id="R6e9b9284703b4911"/>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80" name="Freeform 86"/>
            <p:cNvSpPr/>
            <p:nvPr>
              <p:custDataLst>
                <p:tags r:id="R59b00aa0b2474126"/>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81" name="Freeform 87"/>
            <p:cNvSpPr/>
            <p:nvPr>
              <p:custDataLst>
                <p:tags r:id="R12808163dba74b43"/>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sp>
        <p:nvSpPr>
          <p:cNvPr id="82" name="Freeform 25"/>
          <p:cNvSpPr/>
          <p:nvPr>
            <p:custDataLst>
              <p:tags r:id="Rc8ed5fccd98840c0"/>
            </p:custDataLst>
          </p:nvPr>
        </p:nvSpPr>
        <p:spPr bwMode="auto">
          <a:xfrm>
            <a:off x="3271108" y="2965667"/>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83" name="Freeform 25"/>
          <p:cNvSpPr/>
          <p:nvPr>
            <p:custDataLst>
              <p:tags r:id="R0aa63ece9f854558"/>
            </p:custDataLst>
          </p:nvPr>
        </p:nvSpPr>
        <p:spPr bwMode="auto">
          <a:xfrm>
            <a:off x="2866209" y="2965667"/>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84" name="Freeform 25"/>
          <p:cNvSpPr/>
          <p:nvPr>
            <p:custDataLst>
              <p:tags r:id="R741977db6b114c48"/>
            </p:custDataLst>
          </p:nvPr>
        </p:nvSpPr>
        <p:spPr bwMode="auto">
          <a:xfrm>
            <a:off x="2461311" y="2965667"/>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85" name="Freeform 40"/>
          <p:cNvSpPr/>
          <p:nvPr>
            <p:custDataLst>
              <p:tags r:id="R7abcc157bca545e7"/>
            </p:custDataLst>
          </p:nvPr>
        </p:nvSpPr>
        <p:spPr bwMode="auto">
          <a:xfrm>
            <a:off x="2080076" y="2965667"/>
            <a:ext cx="323851" cy="751416"/>
          </a:xfrm>
          <a:custGeom>
            <a:avLst/>
            <a:gdLst>
              <a:gd name="T0" fmla="*/ 37 w 47"/>
              <a:gd name="T1" fmla="*/ 0 h 108"/>
              <a:gd name="T2" fmla="*/ 8 w 47"/>
              <a:gd name="T3" fmla="*/ 0 h 108"/>
              <a:gd name="T4" fmla="*/ 0 w 47"/>
              <a:gd name="T5" fmla="*/ 4 h 108"/>
              <a:gd name="T6" fmla="*/ 26 w 47"/>
              <a:gd name="T7" fmla="*/ 54 h 108"/>
              <a:gd name="T8" fmla="*/ 0 w 47"/>
              <a:gd name="T9" fmla="*/ 104 h 108"/>
              <a:gd name="T10" fmla="*/ 8 w 47"/>
              <a:gd name="T11" fmla="*/ 108 h 108"/>
              <a:gd name="T12" fmla="*/ 37 w 47"/>
              <a:gd name="T13" fmla="*/ 108 h 108"/>
              <a:gd name="T14" fmla="*/ 47 w 47"/>
              <a:gd name="T15" fmla="*/ 98 h 108"/>
              <a:gd name="T16" fmla="*/ 47 w 47"/>
              <a:gd name="T17" fmla="*/ 11 h 108"/>
              <a:gd name="T18" fmla="*/ 37 w 47"/>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08">
                <a:moveTo>
                  <a:pt x="37" y="0"/>
                </a:moveTo>
                <a:cubicBezTo>
                  <a:pt x="8" y="0"/>
                  <a:pt x="8" y="0"/>
                  <a:pt x="8" y="0"/>
                </a:cubicBezTo>
                <a:cubicBezTo>
                  <a:pt x="5" y="0"/>
                  <a:pt x="2" y="2"/>
                  <a:pt x="0" y="4"/>
                </a:cubicBezTo>
                <a:cubicBezTo>
                  <a:pt x="16" y="15"/>
                  <a:pt x="26" y="33"/>
                  <a:pt x="26" y="54"/>
                </a:cubicBezTo>
                <a:cubicBezTo>
                  <a:pt x="26" y="75"/>
                  <a:pt x="16" y="93"/>
                  <a:pt x="0" y="104"/>
                </a:cubicBezTo>
                <a:cubicBezTo>
                  <a:pt x="2" y="107"/>
                  <a:pt x="5" y="108"/>
                  <a:pt x="8" y="108"/>
                </a:cubicBezTo>
                <a:cubicBezTo>
                  <a:pt x="37" y="108"/>
                  <a:pt x="37" y="108"/>
                  <a:pt x="37" y="108"/>
                </a:cubicBezTo>
                <a:cubicBezTo>
                  <a:pt x="43" y="108"/>
                  <a:pt x="47" y="103"/>
                  <a:pt x="47" y="98"/>
                </a:cubicBezTo>
                <a:cubicBezTo>
                  <a:pt x="47" y="11"/>
                  <a:pt x="47" y="11"/>
                  <a:pt x="47" y="11"/>
                </a:cubicBezTo>
                <a:cubicBezTo>
                  <a:pt x="47" y="5"/>
                  <a:pt x="43" y="0"/>
                  <a:pt x="37" y="0"/>
                </a:cubicBez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86" name="组合 85"/>
          <p:cNvGrpSpPr/>
          <p:nvPr/>
        </p:nvGrpSpPr>
        <p:grpSpPr>
          <a:xfrm>
            <a:off x="5739421" y="2965659"/>
            <a:ext cx="326923" cy="757824"/>
            <a:chOff x="4484694" y="2368550"/>
            <a:chExt cx="174638" cy="404819"/>
          </a:xfrm>
          <a:solidFill>
            <a:schemeClr val="bg1">
              <a:lumMod val="85000"/>
            </a:schemeClr>
          </a:solidFill>
        </p:grpSpPr>
        <p:sp>
          <p:nvSpPr>
            <p:cNvPr id="87" name="AutoShape 138"/>
            <p:cNvSpPr>
              <a:spLocks noChangeAspect="1" noChangeArrowheads="1" noTextEdit="1"/>
            </p:cNvSpPr>
            <p:nvPr>
              <p:custDataLst>
                <p:tags r:id="Re0265706ca65407c"/>
              </p:custDataLst>
            </p:nvPr>
          </p:nvSpPr>
          <p:spPr bwMode="auto">
            <a:xfrm>
              <a:off x="4487886" y="2368555"/>
              <a:ext cx="168276" cy="404814"/>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88" name="Freeform 140"/>
            <p:cNvSpPr/>
            <p:nvPr>
              <p:custDataLst>
                <p:tags r:id="R2d85acfa706b49c3"/>
              </p:custDataLst>
            </p:nvPr>
          </p:nvSpPr>
          <p:spPr bwMode="auto">
            <a:xfrm>
              <a:off x="4640286"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89" name="Freeform 141"/>
            <p:cNvSpPr/>
            <p:nvPr>
              <p:custDataLst>
                <p:tags r:id="R530d417225bf4f82"/>
              </p:custDataLst>
            </p:nvPr>
          </p:nvSpPr>
          <p:spPr bwMode="auto">
            <a:xfrm>
              <a:off x="4521224"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0" name="Freeform 142"/>
            <p:cNvSpPr/>
            <p:nvPr>
              <p:custDataLst>
                <p:tags r:id="R7b1d6297ad85498d"/>
              </p:custDataLst>
            </p:nvPr>
          </p:nvSpPr>
          <p:spPr bwMode="auto">
            <a:xfrm>
              <a:off x="4491060" y="2368555"/>
              <a:ext cx="22225" cy="15875"/>
            </a:xfrm>
            <a:custGeom>
              <a:avLst/>
              <a:gdLst>
                <a:gd name="T0" fmla="*/ 6 w 6"/>
                <a:gd name="T1" fmla="*/ 0 h 4"/>
                <a:gd name="T2" fmla="*/ 0 w 6"/>
                <a:gd name="T3" fmla="*/ 4 h 4"/>
                <a:gd name="T4" fmla="*/ 4 w 6"/>
                <a:gd name="T5" fmla="*/ 1 h 4"/>
                <a:gd name="T6" fmla="*/ 6 w 6"/>
                <a:gd name="T7" fmla="*/ 0 h 4"/>
              </a:gdLst>
              <a:ahLst/>
              <a:cxnLst>
                <a:cxn ang="0">
                  <a:pos x="T0" y="T1"/>
                </a:cxn>
                <a:cxn ang="0">
                  <a:pos x="T2" y="T3"/>
                </a:cxn>
                <a:cxn ang="0">
                  <a:pos x="T4" y="T5"/>
                </a:cxn>
                <a:cxn ang="0">
                  <a:pos x="T6" y="T7"/>
                </a:cxn>
              </a:cxnLst>
              <a:rect l="0" t="0" r="r" b="b"/>
              <a:pathLst>
                <a:path w="6" h="4">
                  <a:moveTo>
                    <a:pt x="6" y="0"/>
                  </a:moveTo>
                  <a:cubicBezTo>
                    <a:pt x="4" y="1"/>
                    <a:pt x="2" y="2"/>
                    <a:pt x="0" y="4"/>
                  </a:cubicBezTo>
                  <a:cubicBezTo>
                    <a:pt x="1" y="2"/>
                    <a:pt x="3" y="1"/>
                    <a:pt x="4" y="1"/>
                  </a:cubicBezTo>
                  <a:cubicBezTo>
                    <a:pt x="5" y="0"/>
                    <a:pt x="6" y="0"/>
                    <a:pt x="6"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1" name="Freeform 143"/>
            <p:cNvSpPr/>
            <p:nvPr>
              <p:custDataLst>
                <p:tags r:id="R5ee7f7b6c8884785"/>
              </p:custDataLst>
            </p:nvPr>
          </p:nvSpPr>
          <p:spPr bwMode="auto">
            <a:xfrm>
              <a:off x="4659332" y="23796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2" name="Freeform 144"/>
            <p:cNvSpPr/>
            <p:nvPr>
              <p:custDataLst>
                <p:tags r:id="Rf4dac016939f467d"/>
              </p:custDataLst>
            </p:nvPr>
          </p:nvSpPr>
          <p:spPr bwMode="auto">
            <a:xfrm>
              <a:off x="4652982" y="237649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3" name="Freeform 145"/>
            <p:cNvSpPr/>
            <p:nvPr>
              <p:custDataLst>
                <p:tags r:id="Rcf01c2d3a7aa4715"/>
              </p:custDataLst>
            </p:nvPr>
          </p:nvSpPr>
          <p:spPr bwMode="auto">
            <a:xfrm>
              <a:off x="4648220" y="23717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4" name="Freeform 146"/>
            <p:cNvSpPr/>
            <p:nvPr>
              <p:custDataLst>
                <p:tags r:id="R1756922292294ba7"/>
              </p:custDataLst>
            </p:nvPr>
          </p:nvSpPr>
          <p:spPr bwMode="auto">
            <a:xfrm>
              <a:off x="4484706" y="2384430"/>
              <a:ext cx="6350" cy="14288"/>
            </a:xfrm>
            <a:custGeom>
              <a:avLst/>
              <a:gdLst>
                <a:gd name="T0" fmla="*/ 0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0" y="4"/>
                  </a:moveTo>
                  <a:cubicBezTo>
                    <a:pt x="0" y="3"/>
                    <a:pt x="1" y="1"/>
                    <a:pt x="2" y="0"/>
                  </a:cubicBezTo>
                  <a:cubicBezTo>
                    <a:pt x="1" y="1"/>
                    <a:pt x="0" y="3"/>
                    <a:pt x="0" y="4"/>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5" name="Freeform 147"/>
            <p:cNvSpPr/>
            <p:nvPr>
              <p:custDataLst>
                <p:tags r:id="R7719dd0e7c8541d1"/>
              </p:custDataLst>
            </p:nvPr>
          </p:nvSpPr>
          <p:spPr bwMode="auto">
            <a:xfrm>
              <a:off x="4656149" y="2759081"/>
              <a:ext cx="3175"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cubicBezTo>
                    <a:pt x="1" y="0"/>
                    <a:pt x="1" y="0"/>
                    <a:pt x="1"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6" name="Freeform 148"/>
            <p:cNvSpPr/>
            <p:nvPr>
              <p:custDataLst>
                <p:tags r:id="Radacd42465db4917"/>
              </p:custDataLst>
            </p:nvPr>
          </p:nvSpPr>
          <p:spPr bwMode="auto">
            <a:xfrm>
              <a:off x="4484699" y="2740031"/>
              <a:ext cx="36513" cy="30163"/>
            </a:xfrm>
            <a:custGeom>
              <a:avLst/>
              <a:gdLst>
                <a:gd name="T0" fmla="*/ 0 w 10"/>
                <a:gd name="T1" fmla="*/ 0 h 8"/>
                <a:gd name="T2" fmla="*/ 10 w 10"/>
                <a:gd name="T3" fmla="*/ 8 h 8"/>
                <a:gd name="T4" fmla="*/ 10 w 10"/>
                <a:gd name="T5" fmla="*/ 8 h 8"/>
                <a:gd name="T6" fmla="*/ 0 w 10"/>
                <a:gd name="T7" fmla="*/ 0 h 8"/>
              </a:gdLst>
              <a:ahLst/>
              <a:cxnLst>
                <a:cxn ang="0">
                  <a:pos x="T0" y="T1"/>
                </a:cxn>
                <a:cxn ang="0">
                  <a:pos x="T2" y="T3"/>
                </a:cxn>
                <a:cxn ang="0">
                  <a:pos x="T4" y="T5"/>
                </a:cxn>
                <a:cxn ang="0">
                  <a:pos x="T6" y="T7"/>
                </a:cxn>
              </a:cxnLst>
              <a:rect l="0" t="0" r="r" b="b"/>
              <a:pathLst>
                <a:path w="10" h="8">
                  <a:moveTo>
                    <a:pt x="0" y="0"/>
                  </a:moveTo>
                  <a:cubicBezTo>
                    <a:pt x="1" y="5"/>
                    <a:pt x="5" y="8"/>
                    <a:pt x="10" y="8"/>
                  </a:cubicBezTo>
                  <a:cubicBezTo>
                    <a:pt x="10" y="8"/>
                    <a:pt x="10" y="8"/>
                    <a:pt x="10" y="8"/>
                  </a:cubicBezTo>
                  <a:cubicBezTo>
                    <a:pt x="5" y="8"/>
                    <a:pt x="1" y="5"/>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7" name="Freeform 149"/>
            <p:cNvSpPr/>
            <p:nvPr>
              <p:custDataLst>
                <p:tags r:id="R15e602ece7dd44d8"/>
              </p:custDataLst>
            </p:nvPr>
          </p:nvSpPr>
          <p:spPr bwMode="auto">
            <a:xfrm>
              <a:off x="4637099" y="2762256"/>
              <a:ext cx="19050" cy="7938"/>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1"/>
                    <a:pt x="2" y="2"/>
                    <a:pt x="0" y="2"/>
                  </a:cubicBezTo>
                  <a:cubicBezTo>
                    <a:pt x="2" y="2"/>
                    <a:pt x="4" y="1"/>
                    <a:pt x="5"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8" name="Freeform 150"/>
            <p:cNvSpPr/>
            <p:nvPr>
              <p:custDataLst>
                <p:tags r:id="R1793236a95fc47a0"/>
              </p:custDataLst>
            </p:nvPr>
          </p:nvSpPr>
          <p:spPr bwMode="auto">
            <a:xfrm>
              <a:off x="4484699" y="2720981"/>
              <a:ext cx="47625" cy="49213"/>
            </a:xfrm>
            <a:custGeom>
              <a:avLst/>
              <a:gdLst>
                <a:gd name="T0" fmla="*/ 0 w 13"/>
                <a:gd name="T1" fmla="*/ 3 h 13"/>
                <a:gd name="T2" fmla="*/ 0 w 13"/>
                <a:gd name="T3" fmla="*/ 5 h 13"/>
                <a:gd name="T4" fmla="*/ 10 w 13"/>
                <a:gd name="T5" fmla="*/ 13 h 13"/>
                <a:gd name="T6" fmla="*/ 13 w 13"/>
                <a:gd name="T7" fmla="*/ 13 h 13"/>
                <a:gd name="T8" fmla="*/ 0 w 13"/>
                <a:gd name="T9" fmla="*/ 0 h 13"/>
                <a:gd name="T10" fmla="*/ 0 w 13"/>
                <a:gd name="T11" fmla="*/ 3 h 13"/>
              </a:gdLst>
              <a:ahLst/>
              <a:cxnLst>
                <a:cxn ang="0">
                  <a:pos x="T0" y="T1"/>
                </a:cxn>
                <a:cxn ang="0">
                  <a:pos x="T2" y="T3"/>
                </a:cxn>
                <a:cxn ang="0">
                  <a:pos x="T4" y="T5"/>
                </a:cxn>
                <a:cxn ang="0">
                  <a:pos x="T6" y="T7"/>
                </a:cxn>
                <a:cxn ang="0">
                  <a:pos x="T8" y="T9"/>
                </a:cxn>
                <a:cxn ang="0">
                  <a:pos x="T10" y="T11"/>
                </a:cxn>
              </a:cxnLst>
              <a:rect l="0" t="0" r="r" b="b"/>
              <a:pathLst>
                <a:path w="13" h="13">
                  <a:moveTo>
                    <a:pt x="0" y="3"/>
                  </a:moveTo>
                  <a:cubicBezTo>
                    <a:pt x="0" y="4"/>
                    <a:pt x="0" y="4"/>
                    <a:pt x="0" y="5"/>
                  </a:cubicBezTo>
                  <a:cubicBezTo>
                    <a:pt x="1" y="10"/>
                    <a:pt x="5"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99" name="Freeform 151"/>
            <p:cNvSpPr/>
            <p:nvPr>
              <p:custDataLst>
                <p:tags r:id="R6dedf9df09454e02"/>
              </p:custDataLst>
            </p:nvPr>
          </p:nvSpPr>
          <p:spPr bwMode="auto">
            <a:xfrm>
              <a:off x="4484699" y="2668594"/>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0" name="Freeform 152"/>
            <p:cNvSpPr/>
            <p:nvPr>
              <p:custDataLst>
                <p:tags r:id="R4181812793754e4e"/>
              </p:custDataLst>
            </p:nvPr>
          </p:nvSpPr>
          <p:spPr bwMode="auto">
            <a:xfrm>
              <a:off x="4629162" y="2770194"/>
              <a:ext cx="793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2" y="0"/>
                    <a:pt x="2" y="0"/>
                  </a:cubicBezTo>
                  <a:cubicBezTo>
                    <a:pt x="2" y="0"/>
                    <a:pt x="2" y="0"/>
                    <a:pt x="2"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1" name="Freeform 153"/>
            <p:cNvSpPr/>
            <p:nvPr>
              <p:custDataLst>
                <p:tags r:id="R8d873511da1246e8"/>
              </p:custDataLst>
            </p:nvPr>
          </p:nvSpPr>
          <p:spPr bwMode="auto">
            <a:xfrm>
              <a:off x="4484699" y="2616206"/>
              <a:ext cx="152400" cy="153989"/>
            </a:xfrm>
            <a:custGeom>
              <a:avLst/>
              <a:gdLst>
                <a:gd name="T0" fmla="*/ 0 w 41"/>
                <a:gd name="T1" fmla="*/ 0 h 41"/>
                <a:gd name="T2" fmla="*/ 0 w 41"/>
                <a:gd name="T3" fmla="*/ 14 h 41"/>
                <a:gd name="T4" fmla="*/ 27 w 41"/>
                <a:gd name="T5" fmla="*/ 41 h 41"/>
                <a:gd name="T6" fmla="*/ 39 w 41"/>
                <a:gd name="T7" fmla="*/ 41 h 41"/>
                <a:gd name="T8" fmla="*/ 41 w 41"/>
                <a:gd name="T9" fmla="*/ 41 h 41"/>
                <a:gd name="T10" fmla="*/ 0 w 41"/>
                <a:gd name="T11" fmla="*/ 0 h 41"/>
              </a:gdLst>
              <a:ahLst/>
              <a:cxnLst>
                <a:cxn ang="0">
                  <a:pos x="T0" y="T1"/>
                </a:cxn>
                <a:cxn ang="0">
                  <a:pos x="T2" y="T3"/>
                </a:cxn>
                <a:cxn ang="0">
                  <a:pos x="T4" y="T5"/>
                </a:cxn>
                <a:cxn ang="0">
                  <a:pos x="T6" y="T7"/>
                </a:cxn>
                <a:cxn ang="0">
                  <a:pos x="T8" y="T9"/>
                </a:cxn>
                <a:cxn ang="0">
                  <a:pos x="T10" y="T11"/>
                </a:cxn>
              </a:cxnLst>
              <a:rect l="0" t="0" r="r" b="b"/>
              <a:pathLst>
                <a:path w="41" h="41">
                  <a:moveTo>
                    <a:pt x="0" y="0"/>
                  </a:moveTo>
                  <a:cubicBezTo>
                    <a:pt x="0" y="14"/>
                    <a:pt x="0" y="14"/>
                    <a:pt x="0" y="14"/>
                  </a:cubicBezTo>
                  <a:cubicBezTo>
                    <a:pt x="27" y="41"/>
                    <a:pt x="27" y="41"/>
                    <a:pt x="27" y="41"/>
                  </a:cubicBezTo>
                  <a:cubicBezTo>
                    <a:pt x="39" y="41"/>
                    <a:pt x="39" y="41"/>
                    <a:pt x="39" y="41"/>
                  </a:cubicBezTo>
                  <a:cubicBezTo>
                    <a:pt x="40" y="41"/>
                    <a:pt x="41" y="41"/>
                    <a:pt x="41" y="41"/>
                  </a:cubicBezTo>
                  <a:lnTo>
                    <a:pt x="0"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2" name="Freeform 154"/>
            <p:cNvSpPr/>
            <p:nvPr>
              <p:custDataLst>
                <p:tags r:id="R2d7798dfd54a46a6"/>
              </p:custDataLst>
            </p:nvPr>
          </p:nvSpPr>
          <p:spPr bwMode="auto">
            <a:xfrm>
              <a:off x="4656149" y="27622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3" name="Freeform 155"/>
            <p:cNvSpPr/>
            <p:nvPr>
              <p:custDataLst>
                <p:tags r:id="R57e67c9d942f4904"/>
              </p:custDataLst>
            </p:nvPr>
          </p:nvSpPr>
          <p:spPr bwMode="auto">
            <a:xfrm>
              <a:off x="4637099" y="27701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4" name="Freeform 156"/>
            <p:cNvSpPr/>
            <p:nvPr>
              <p:custDataLst>
                <p:tags r:id="Rd73babba1b604206"/>
              </p:custDataLst>
            </p:nvPr>
          </p:nvSpPr>
          <p:spPr bwMode="auto">
            <a:xfrm>
              <a:off x="4484698" y="2559057"/>
              <a:ext cx="174625" cy="211139"/>
            </a:xfrm>
            <a:custGeom>
              <a:avLst/>
              <a:gdLst>
                <a:gd name="T0" fmla="*/ 26 w 47"/>
                <a:gd name="T1" fmla="*/ 26 h 56"/>
                <a:gd name="T2" fmla="*/ 0 w 47"/>
                <a:gd name="T3" fmla="*/ 0 h 56"/>
                <a:gd name="T4" fmla="*/ 0 w 47"/>
                <a:gd name="T5" fmla="*/ 15 h 56"/>
                <a:gd name="T6" fmla="*/ 41 w 47"/>
                <a:gd name="T7" fmla="*/ 56 h 56"/>
                <a:gd name="T8" fmla="*/ 41 w 47"/>
                <a:gd name="T9" fmla="*/ 56 h 56"/>
                <a:gd name="T10" fmla="*/ 46 w 47"/>
                <a:gd name="T11" fmla="*/ 54 h 56"/>
                <a:gd name="T12" fmla="*/ 46 w 47"/>
                <a:gd name="T13" fmla="*/ 54 h 56"/>
                <a:gd name="T14" fmla="*/ 47 w 47"/>
                <a:gd name="T15" fmla="*/ 53 h 56"/>
                <a:gd name="T16" fmla="*/ 26 w 47"/>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26" y="26"/>
                  </a:moveTo>
                  <a:cubicBezTo>
                    <a:pt x="0" y="0"/>
                    <a:pt x="0" y="0"/>
                    <a:pt x="0" y="0"/>
                  </a:cubicBezTo>
                  <a:cubicBezTo>
                    <a:pt x="0" y="15"/>
                    <a:pt x="0" y="15"/>
                    <a:pt x="0" y="15"/>
                  </a:cubicBezTo>
                  <a:cubicBezTo>
                    <a:pt x="41" y="56"/>
                    <a:pt x="41" y="56"/>
                    <a:pt x="41" y="56"/>
                  </a:cubicBezTo>
                  <a:cubicBezTo>
                    <a:pt x="41" y="56"/>
                    <a:pt x="41" y="56"/>
                    <a:pt x="41" y="56"/>
                  </a:cubicBezTo>
                  <a:cubicBezTo>
                    <a:pt x="43" y="56"/>
                    <a:pt x="45" y="55"/>
                    <a:pt x="46" y="54"/>
                  </a:cubicBezTo>
                  <a:cubicBezTo>
                    <a:pt x="46" y="54"/>
                    <a:pt x="46" y="54"/>
                    <a:pt x="46" y="54"/>
                  </a:cubicBezTo>
                  <a:cubicBezTo>
                    <a:pt x="47" y="53"/>
                    <a:pt x="47" y="53"/>
                    <a:pt x="47" y="53"/>
                  </a:cubicBezTo>
                  <a:cubicBezTo>
                    <a:pt x="38" y="46"/>
                    <a:pt x="30" y="37"/>
                    <a:pt x="26" y="26"/>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5" name="Freeform 157"/>
            <p:cNvSpPr/>
            <p:nvPr>
              <p:custDataLst>
                <p:tags r:id="R2e1794555ba945b7"/>
              </p:custDataLst>
            </p:nvPr>
          </p:nvSpPr>
          <p:spPr bwMode="auto">
            <a:xfrm>
              <a:off x="4484698" y="2506671"/>
              <a:ext cx="96838" cy="150814"/>
            </a:xfrm>
            <a:custGeom>
              <a:avLst/>
              <a:gdLst>
                <a:gd name="T0" fmla="*/ 21 w 26"/>
                <a:gd name="T1" fmla="*/ 21 h 40"/>
                <a:gd name="T2" fmla="*/ 0 w 26"/>
                <a:gd name="T3" fmla="*/ 0 h 40"/>
                <a:gd name="T4" fmla="*/ 0 w 26"/>
                <a:gd name="T5" fmla="*/ 14 h 40"/>
                <a:gd name="T6" fmla="*/ 26 w 26"/>
                <a:gd name="T7" fmla="*/ 40 h 40"/>
                <a:gd name="T8" fmla="*/ 21 w 26"/>
                <a:gd name="T9" fmla="*/ 21 h 40"/>
              </a:gdLst>
              <a:ahLst/>
              <a:cxnLst>
                <a:cxn ang="0">
                  <a:pos x="T0" y="T1"/>
                </a:cxn>
                <a:cxn ang="0">
                  <a:pos x="T2" y="T3"/>
                </a:cxn>
                <a:cxn ang="0">
                  <a:pos x="T4" y="T5"/>
                </a:cxn>
                <a:cxn ang="0">
                  <a:pos x="T6" y="T7"/>
                </a:cxn>
                <a:cxn ang="0">
                  <a:pos x="T8" y="T9"/>
                </a:cxn>
              </a:cxnLst>
              <a:rect l="0" t="0" r="r" b="b"/>
              <a:pathLst>
                <a:path w="26" h="40">
                  <a:moveTo>
                    <a:pt x="21" y="21"/>
                  </a:moveTo>
                  <a:cubicBezTo>
                    <a:pt x="0" y="0"/>
                    <a:pt x="0" y="0"/>
                    <a:pt x="0" y="0"/>
                  </a:cubicBezTo>
                  <a:cubicBezTo>
                    <a:pt x="0" y="14"/>
                    <a:pt x="0" y="14"/>
                    <a:pt x="0" y="14"/>
                  </a:cubicBezTo>
                  <a:cubicBezTo>
                    <a:pt x="26" y="40"/>
                    <a:pt x="26" y="40"/>
                    <a:pt x="26" y="40"/>
                  </a:cubicBezTo>
                  <a:cubicBezTo>
                    <a:pt x="23" y="34"/>
                    <a:pt x="22" y="28"/>
                    <a:pt x="21" y="2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6" name="Freeform 158"/>
            <p:cNvSpPr/>
            <p:nvPr>
              <p:custDataLst>
                <p:tags r:id="Rd7318f4e8cbf4a8f"/>
              </p:custDataLst>
            </p:nvPr>
          </p:nvSpPr>
          <p:spPr bwMode="auto">
            <a:xfrm>
              <a:off x="4484698" y="2454285"/>
              <a:ext cx="80963" cy="131763"/>
            </a:xfrm>
            <a:custGeom>
              <a:avLst/>
              <a:gdLst>
                <a:gd name="T0" fmla="*/ 21 w 22"/>
                <a:gd name="T1" fmla="*/ 31 h 35"/>
                <a:gd name="T2" fmla="*/ 22 w 22"/>
                <a:gd name="T3" fmla="*/ 22 h 35"/>
                <a:gd name="T4" fmla="*/ 0 w 22"/>
                <a:gd name="T5" fmla="*/ 0 h 35"/>
                <a:gd name="T6" fmla="*/ 0 w 22"/>
                <a:gd name="T7" fmla="*/ 14 h 35"/>
                <a:gd name="T8" fmla="*/ 21 w 22"/>
                <a:gd name="T9" fmla="*/ 35 h 35"/>
                <a:gd name="T10" fmla="*/ 21 w 22"/>
                <a:gd name="T11" fmla="*/ 31 h 35"/>
              </a:gdLst>
              <a:ahLst/>
              <a:cxnLst>
                <a:cxn ang="0">
                  <a:pos x="T0" y="T1"/>
                </a:cxn>
                <a:cxn ang="0">
                  <a:pos x="T2" y="T3"/>
                </a:cxn>
                <a:cxn ang="0">
                  <a:pos x="T4" y="T5"/>
                </a:cxn>
                <a:cxn ang="0">
                  <a:pos x="T6" y="T7"/>
                </a:cxn>
                <a:cxn ang="0">
                  <a:pos x="T8" y="T9"/>
                </a:cxn>
                <a:cxn ang="0">
                  <a:pos x="T10" y="T11"/>
                </a:cxn>
              </a:cxnLst>
              <a:rect l="0" t="0" r="r" b="b"/>
              <a:pathLst>
                <a:path w="22" h="35">
                  <a:moveTo>
                    <a:pt x="21" y="31"/>
                  </a:moveTo>
                  <a:cubicBezTo>
                    <a:pt x="21" y="28"/>
                    <a:pt x="21" y="25"/>
                    <a:pt x="22" y="22"/>
                  </a:cubicBezTo>
                  <a:cubicBezTo>
                    <a:pt x="0" y="0"/>
                    <a:pt x="0" y="0"/>
                    <a:pt x="0" y="0"/>
                  </a:cubicBezTo>
                  <a:cubicBezTo>
                    <a:pt x="0" y="14"/>
                    <a:pt x="0" y="14"/>
                    <a:pt x="0" y="14"/>
                  </a:cubicBezTo>
                  <a:cubicBezTo>
                    <a:pt x="21" y="35"/>
                    <a:pt x="21" y="35"/>
                    <a:pt x="21" y="35"/>
                  </a:cubicBezTo>
                  <a:cubicBezTo>
                    <a:pt x="21" y="34"/>
                    <a:pt x="21" y="32"/>
                    <a:pt x="21" y="3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7" name="Freeform 159"/>
            <p:cNvSpPr/>
            <p:nvPr>
              <p:custDataLst>
                <p:tags r:id="Rdc6e595ddc334964"/>
              </p:custDataLst>
            </p:nvPr>
          </p:nvSpPr>
          <p:spPr bwMode="auto">
            <a:xfrm>
              <a:off x="4484698" y="2398722"/>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8" name="Freeform 160"/>
            <p:cNvSpPr/>
            <p:nvPr>
              <p:custDataLst>
                <p:tags r:id="Rff942acd6ff34bd9"/>
              </p:custDataLst>
            </p:nvPr>
          </p:nvSpPr>
          <p:spPr bwMode="auto">
            <a:xfrm>
              <a:off x="4484698" y="2398718"/>
              <a:ext cx="92075" cy="138113"/>
            </a:xfrm>
            <a:custGeom>
              <a:avLst/>
              <a:gdLst>
                <a:gd name="T0" fmla="*/ 25 w 25"/>
                <a:gd name="T1" fmla="*/ 25 h 37"/>
                <a:gd name="T2" fmla="*/ 0 w 25"/>
                <a:gd name="T3" fmla="*/ 0 h 37"/>
                <a:gd name="T4" fmla="*/ 0 w 25"/>
                <a:gd name="T5" fmla="*/ 2 h 37"/>
                <a:gd name="T6" fmla="*/ 0 w 25"/>
                <a:gd name="T7" fmla="*/ 15 h 37"/>
                <a:gd name="T8" fmla="*/ 22 w 25"/>
                <a:gd name="T9" fmla="*/ 37 h 37"/>
                <a:gd name="T10" fmla="*/ 25 w 25"/>
                <a:gd name="T11" fmla="*/ 25 h 37"/>
              </a:gdLst>
              <a:ahLst/>
              <a:cxnLst>
                <a:cxn ang="0">
                  <a:pos x="T0" y="T1"/>
                </a:cxn>
                <a:cxn ang="0">
                  <a:pos x="T2" y="T3"/>
                </a:cxn>
                <a:cxn ang="0">
                  <a:pos x="T4" y="T5"/>
                </a:cxn>
                <a:cxn ang="0">
                  <a:pos x="T6" y="T7"/>
                </a:cxn>
                <a:cxn ang="0">
                  <a:pos x="T8" y="T9"/>
                </a:cxn>
                <a:cxn ang="0">
                  <a:pos x="T10" y="T11"/>
                </a:cxn>
              </a:cxnLst>
              <a:rect l="0" t="0" r="r" b="b"/>
              <a:pathLst>
                <a:path w="25" h="37">
                  <a:moveTo>
                    <a:pt x="25" y="25"/>
                  </a:moveTo>
                  <a:cubicBezTo>
                    <a:pt x="0" y="0"/>
                    <a:pt x="0" y="0"/>
                    <a:pt x="0" y="0"/>
                  </a:cubicBezTo>
                  <a:cubicBezTo>
                    <a:pt x="0" y="1"/>
                    <a:pt x="0" y="2"/>
                    <a:pt x="0" y="2"/>
                  </a:cubicBezTo>
                  <a:cubicBezTo>
                    <a:pt x="0" y="15"/>
                    <a:pt x="0" y="15"/>
                    <a:pt x="0" y="15"/>
                  </a:cubicBezTo>
                  <a:cubicBezTo>
                    <a:pt x="22" y="37"/>
                    <a:pt x="22" y="37"/>
                    <a:pt x="22" y="37"/>
                  </a:cubicBezTo>
                  <a:cubicBezTo>
                    <a:pt x="22" y="33"/>
                    <a:pt x="23" y="29"/>
                    <a:pt x="25" y="25"/>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09" name="Freeform 161"/>
            <p:cNvSpPr/>
            <p:nvPr>
              <p:custDataLst>
                <p:tags r:id="R698b010eecba42c1"/>
              </p:custDataLst>
            </p:nvPr>
          </p:nvSpPr>
          <p:spPr bwMode="auto">
            <a:xfrm>
              <a:off x="4491048" y="2384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0" name="Rectangle 162"/>
            <p:cNvSpPr>
              <a:spLocks noChangeArrowheads="1"/>
            </p:cNvSpPr>
            <p:nvPr>
              <p:custDataLst>
                <p:tags r:id="Rc69d1aa11dd242f2"/>
              </p:custDataLst>
            </p:nvPr>
          </p:nvSpPr>
          <p:spPr bwMode="auto">
            <a:xfrm>
              <a:off x="4484698" y="2398718"/>
              <a:ext cx="1588" cy="1588"/>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1" name="Freeform 163"/>
            <p:cNvSpPr/>
            <p:nvPr>
              <p:custDataLst>
                <p:tags r:id="Rac94da9555c74677"/>
              </p:custDataLst>
            </p:nvPr>
          </p:nvSpPr>
          <p:spPr bwMode="auto">
            <a:xfrm>
              <a:off x="4484694" y="2371734"/>
              <a:ext cx="107950" cy="120651"/>
            </a:xfrm>
            <a:custGeom>
              <a:avLst/>
              <a:gdLst>
                <a:gd name="T0" fmla="*/ 25 w 29"/>
                <a:gd name="T1" fmla="*/ 32 h 32"/>
                <a:gd name="T2" fmla="*/ 29 w 29"/>
                <a:gd name="T3" fmla="*/ 22 h 32"/>
                <a:gd name="T4" fmla="*/ 6 w 29"/>
                <a:gd name="T5" fmla="*/ 0 h 32"/>
                <a:gd name="T6" fmla="*/ 2 w 29"/>
                <a:gd name="T7" fmla="*/ 3 h 32"/>
                <a:gd name="T8" fmla="*/ 2 w 29"/>
                <a:gd name="T9" fmla="*/ 3 h 32"/>
                <a:gd name="T10" fmla="*/ 0 w 29"/>
                <a:gd name="T11" fmla="*/ 7 h 32"/>
                <a:gd name="T12" fmla="*/ 0 w 29"/>
                <a:gd name="T13" fmla="*/ 7 h 32"/>
                <a:gd name="T14" fmla="*/ 25 w 2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2">
                  <a:moveTo>
                    <a:pt x="25" y="32"/>
                  </a:moveTo>
                  <a:cubicBezTo>
                    <a:pt x="26" y="29"/>
                    <a:pt x="27" y="25"/>
                    <a:pt x="29" y="22"/>
                  </a:cubicBezTo>
                  <a:cubicBezTo>
                    <a:pt x="6" y="0"/>
                    <a:pt x="6" y="0"/>
                    <a:pt x="6" y="0"/>
                  </a:cubicBezTo>
                  <a:cubicBezTo>
                    <a:pt x="5" y="0"/>
                    <a:pt x="3" y="1"/>
                    <a:pt x="2" y="3"/>
                  </a:cubicBezTo>
                  <a:cubicBezTo>
                    <a:pt x="2" y="3"/>
                    <a:pt x="2" y="3"/>
                    <a:pt x="2" y="3"/>
                  </a:cubicBezTo>
                  <a:cubicBezTo>
                    <a:pt x="1" y="4"/>
                    <a:pt x="0" y="6"/>
                    <a:pt x="0" y="7"/>
                  </a:cubicBezTo>
                  <a:cubicBezTo>
                    <a:pt x="0" y="7"/>
                    <a:pt x="0" y="7"/>
                    <a:pt x="0" y="7"/>
                  </a:cubicBezTo>
                  <a:lnTo>
                    <a:pt x="25" y="32"/>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2" name="Freeform 164"/>
            <p:cNvSpPr/>
            <p:nvPr>
              <p:custDataLst>
                <p:tags r:id="R70d19951e2c2473c"/>
              </p:custDataLst>
            </p:nvPr>
          </p:nvSpPr>
          <p:spPr bwMode="auto">
            <a:xfrm>
              <a:off x="4513270" y="2368559"/>
              <a:ext cx="7938"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3" name="Freeform 165"/>
            <p:cNvSpPr/>
            <p:nvPr>
              <p:custDataLst>
                <p:tags r:id="Rab79b14e5bb2408a"/>
              </p:custDataLst>
            </p:nvPr>
          </p:nvSpPr>
          <p:spPr bwMode="auto">
            <a:xfrm>
              <a:off x="4506917" y="2368561"/>
              <a:ext cx="107950" cy="85726"/>
            </a:xfrm>
            <a:custGeom>
              <a:avLst/>
              <a:gdLst>
                <a:gd name="T0" fmla="*/ 23 w 29"/>
                <a:gd name="T1" fmla="*/ 23 h 23"/>
                <a:gd name="T2" fmla="*/ 29 w 29"/>
                <a:gd name="T3" fmla="*/ 15 h 23"/>
                <a:gd name="T4" fmla="*/ 14 w 29"/>
                <a:gd name="T5" fmla="*/ 0 h 23"/>
                <a:gd name="T6" fmla="*/ 4 w 29"/>
                <a:gd name="T7" fmla="*/ 0 h 23"/>
                <a:gd name="T8" fmla="*/ 4 w 29"/>
                <a:gd name="T9" fmla="*/ 0 h 23"/>
                <a:gd name="T10" fmla="*/ 2 w 29"/>
                <a:gd name="T11" fmla="*/ 0 h 23"/>
                <a:gd name="T12" fmla="*/ 0 w 29"/>
                <a:gd name="T13" fmla="*/ 1 h 23"/>
                <a:gd name="T14" fmla="*/ 23 w 2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3">
                  <a:moveTo>
                    <a:pt x="23" y="23"/>
                  </a:moveTo>
                  <a:cubicBezTo>
                    <a:pt x="25" y="20"/>
                    <a:pt x="27" y="17"/>
                    <a:pt x="29" y="15"/>
                  </a:cubicBezTo>
                  <a:cubicBezTo>
                    <a:pt x="14" y="0"/>
                    <a:pt x="14" y="0"/>
                    <a:pt x="14" y="0"/>
                  </a:cubicBezTo>
                  <a:cubicBezTo>
                    <a:pt x="4" y="0"/>
                    <a:pt x="4" y="0"/>
                    <a:pt x="4" y="0"/>
                  </a:cubicBezTo>
                  <a:cubicBezTo>
                    <a:pt x="4" y="0"/>
                    <a:pt x="4" y="0"/>
                    <a:pt x="4" y="0"/>
                  </a:cubicBezTo>
                  <a:cubicBezTo>
                    <a:pt x="3" y="0"/>
                    <a:pt x="3" y="0"/>
                    <a:pt x="2" y="0"/>
                  </a:cubicBezTo>
                  <a:cubicBezTo>
                    <a:pt x="2" y="0"/>
                    <a:pt x="1" y="0"/>
                    <a:pt x="0" y="1"/>
                  </a:cubicBezTo>
                  <a:lnTo>
                    <a:pt x="23" y="2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4" name="Freeform 166"/>
            <p:cNvSpPr/>
            <p:nvPr>
              <p:custDataLst>
                <p:tags r:id="R04620a885e5145b8"/>
              </p:custDataLst>
            </p:nvPr>
          </p:nvSpPr>
          <p:spPr bwMode="auto">
            <a:xfrm>
              <a:off x="4559295" y="2368556"/>
              <a:ext cx="80963" cy="55563"/>
            </a:xfrm>
            <a:custGeom>
              <a:avLst/>
              <a:gdLst>
                <a:gd name="T0" fmla="*/ 22 w 22"/>
                <a:gd name="T1" fmla="*/ 8 h 15"/>
                <a:gd name="T2" fmla="*/ 14 w 22"/>
                <a:gd name="T3" fmla="*/ 0 h 15"/>
                <a:gd name="T4" fmla="*/ 0 w 22"/>
                <a:gd name="T5" fmla="*/ 0 h 15"/>
                <a:gd name="T6" fmla="*/ 15 w 22"/>
                <a:gd name="T7" fmla="*/ 15 h 15"/>
                <a:gd name="T8" fmla="*/ 22 w 22"/>
                <a:gd name="T9" fmla="*/ 8 h 15"/>
              </a:gdLst>
              <a:ahLst/>
              <a:cxnLst>
                <a:cxn ang="0">
                  <a:pos x="T0" y="T1"/>
                </a:cxn>
                <a:cxn ang="0">
                  <a:pos x="T2" y="T3"/>
                </a:cxn>
                <a:cxn ang="0">
                  <a:pos x="T4" y="T5"/>
                </a:cxn>
                <a:cxn ang="0">
                  <a:pos x="T6" y="T7"/>
                </a:cxn>
                <a:cxn ang="0">
                  <a:pos x="T8" y="T9"/>
                </a:cxn>
              </a:cxnLst>
              <a:rect l="0" t="0" r="r" b="b"/>
              <a:pathLst>
                <a:path w="22" h="15">
                  <a:moveTo>
                    <a:pt x="22" y="8"/>
                  </a:moveTo>
                  <a:cubicBezTo>
                    <a:pt x="14" y="0"/>
                    <a:pt x="14" y="0"/>
                    <a:pt x="14" y="0"/>
                  </a:cubicBezTo>
                  <a:cubicBezTo>
                    <a:pt x="0" y="0"/>
                    <a:pt x="0" y="0"/>
                    <a:pt x="0" y="0"/>
                  </a:cubicBezTo>
                  <a:cubicBezTo>
                    <a:pt x="15" y="15"/>
                    <a:pt x="15" y="15"/>
                    <a:pt x="15" y="15"/>
                  </a:cubicBezTo>
                  <a:cubicBezTo>
                    <a:pt x="17" y="12"/>
                    <a:pt x="20" y="10"/>
                    <a:pt x="22" y="8"/>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5" name="Freeform 167"/>
            <p:cNvSpPr/>
            <p:nvPr>
              <p:custDataLst>
                <p:tags r:id="R4774ef07a12941ea"/>
              </p:custDataLst>
            </p:nvPr>
          </p:nvSpPr>
          <p:spPr bwMode="auto">
            <a:xfrm>
              <a:off x="4640257" y="2368556"/>
              <a:ext cx="7938" cy="3175"/>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6" name="Freeform 168"/>
            <p:cNvSpPr/>
            <p:nvPr>
              <p:custDataLst>
                <p:tags r:id="Re2984a98beb44d2f"/>
              </p:custDataLst>
            </p:nvPr>
          </p:nvSpPr>
          <p:spPr bwMode="auto">
            <a:xfrm>
              <a:off x="4656131" y="2376494"/>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7" name="Freeform 169"/>
            <p:cNvSpPr/>
            <p:nvPr>
              <p:custDataLst>
                <p:tags r:id="R57e926d3db0a4454"/>
              </p:custDataLst>
            </p:nvPr>
          </p:nvSpPr>
          <p:spPr bwMode="auto">
            <a:xfrm>
              <a:off x="4629144" y="2368556"/>
              <a:ext cx="1111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cubicBezTo>
                    <a:pt x="0" y="0"/>
                    <a:pt x="0" y="0"/>
                    <a:pt x="0" y="0"/>
                  </a:cubicBezTo>
                  <a:cubicBezTo>
                    <a:pt x="1" y="0"/>
                    <a:pt x="2" y="0"/>
                    <a:pt x="3"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8" name="Freeform 170"/>
            <p:cNvSpPr/>
            <p:nvPr>
              <p:custDataLst>
                <p:tags r:id="Rc98a7dd208664d52"/>
              </p:custDataLst>
            </p:nvPr>
          </p:nvSpPr>
          <p:spPr bwMode="auto">
            <a:xfrm>
              <a:off x="4648195" y="2371732"/>
              <a:ext cx="4763"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19" name="Freeform 171"/>
            <p:cNvSpPr/>
            <p:nvPr>
              <p:custDataLst>
                <p:tags r:id="Rc90dc2d9e9a044b5"/>
              </p:custDataLst>
            </p:nvPr>
          </p:nvSpPr>
          <p:spPr bwMode="auto">
            <a:xfrm>
              <a:off x="4611688" y="2368550"/>
              <a:ext cx="47625" cy="30163"/>
            </a:xfrm>
            <a:custGeom>
              <a:avLst/>
              <a:gdLst>
                <a:gd name="T0" fmla="*/ 13 w 13"/>
                <a:gd name="T1" fmla="*/ 3 h 8"/>
                <a:gd name="T2" fmla="*/ 13 w 13"/>
                <a:gd name="T3" fmla="*/ 3 h 8"/>
                <a:gd name="T4" fmla="*/ 12 w 13"/>
                <a:gd name="T5" fmla="*/ 2 h 8"/>
                <a:gd name="T6" fmla="*/ 11 w 13"/>
                <a:gd name="T7" fmla="*/ 2 h 8"/>
                <a:gd name="T8" fmla="*/ 10 w 13"/>
                <a:gd name="T9" fmla="*/ 1 h 8"/>
                <a:gd name="T10" fmla="*/ 10 w 13"/>
                <a:gd name="T11" fmla="*/ 1 h 8"/>
                <a:gd name="T12" fmla="*/ 8 w 13"/>
                <a:gd name="T13" fmla="*/ 0 h 8"/>
                <a:gd name="T14" fmla="*/ 8 w 13"/>
                <a:gd name="T15" fmla="*/ 0 h 8"/>
                <a:gd name="T16" fmla="*/ 5 w 13"/>
                <a:gd name="T17" fmla="*/ 0 h 8"/>
                <a:gd name="T18" fmla="*/ 0 w 13"/>
                <a:gd name="T19" fmla="*/ 0 h 8"/>
                <a:gd name="T20" fmla="*/ 8 w 13"/>
                <a:gd name="T21" fmla="*/ 8 h 8"/>
                <a:gd name="T22" fmla="*/ 13 w 13"/>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8">
                  <a:moveTo>
                    <a:pt x="13" y="3"/>
                  </a:moveTo>
                  <a:cubicBezTo>
                    <a:pt x="13" y="3"/>
                    <a:pt x="13" y="3"/>
                    <a:pt x="13" y="3"/>
                  </a:cubicBezTo>
                  <a:cubicBezTo>
                    <a:pt x="13" y="3"/>
                    <a:pt x="12" y="3"/>
                    <a:pt x="12" y="2"/>
                  </a:cubicBezTo>
                  <a:cubicBezTo>
                    <a:pt x="12" y="2"/>
                    <a:pt x="12" y="2"/>
                    <a:pt x="11" y="2"/>
                  </a:cubicBezTo>
                  <a:cubicBezTo>
                    <a:pt x="11" y="2"/>
                    <a:pt x="11" y="1"/>
                    <a:pt x="10" y="1"/>
                  </a:cubicBezTo>
                  <a:cubicBezTo>
                    <a:pt x="10" y="1"/>
                    <a:pt x="10" y="1"/>
                    <a:pt x="10" y="1"/>
                  </a:cubicBezTo>
                  <a:cubicBezTo>
                    <a:pt x="9" y="1"/>
                    <a:pt x="9" y="0"/>
                    <a:pt x="8" y="0"/>
                  </a:cubicBezTo>
                  <a:cubicBezTo>
                    <a:pt x="8" y="0"/>
                    <a:pt x="8" y="0"/>
                    <a:pt x="8" y="0"/>
                  </a:cubicBezTo>
                  <a:cubicBezTo>
                    <a:pt x="7" y="0"/>
                    <a:pt x="6" y="0"/>
                    <a:pt x="5" y="0"/>
                  </a:cubicBezTo>
                  <a:cubicBezTo>
                    <a:pt x="0" y="0"/>
                    <a:pt x="0" y="0"/>
                    <a:pt x="0" y="0"/>
                  </a:cubicBezTo>
                  <a:cubicBezTo>
                    <a:pt x="8" y="8"/>
                    <a:pt x="8" y="8"/>
                    <a:pt x="8" y="8"/>
                  </a:cubicBezTo>
                  <a:cubicBezTo>
                    <a:pt x="10" y="6"/>
                    <a:pt x="11" y="5"/>
                    <a:pt x="13" y="3"/>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120" name="组合 119"/>
          <p:cNvGrpSpPr/>
          <p:nvPr/>
        </p:nvGrpSpPr>
        <p:grpSpPr>
          <a:xfrm>
            <a:off x="1440253" y="2965667"/>
            <a:ext cx="750147" cy="750147"/>
            <a:chOff x="1329750" y="2119579"/>
            <a:chExt cx="562610" cy="562610"/>
          </a:xfrm>
        </p:grpSpPr>
        <p:sp>
          <p:nvSpPr>
            <p:cNvPr id="121" name="椭圆 120"/>
            <p:cNvSpPr/>
            <p:nvPr>
              <p:custDataLst>
                <p:tags r:id="R1f1ad7ab62e24eb9"/>
              </p:custDataLst>
            </p:nvPr>
          </p:nvSpPr>
          <p:spPr>
            <a:xfrm>
              <a:off x="1329750" y="2119579"/>
              <a:ext cx="562610" cy="562610"/>
            </a:xfrm>
            <a:prstGeom prst="ellipse">
              <a:avLst/>
            </a:pr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122" name="Freeform 201"/>
            <p:cNvSpPr>
              <a:spLocks noEditPoints="1"/>
            </p:cNvSpPr>
            <p:nvPr>
              <p:custDataLst>
                <p:tags r:id="R606715390fea4fb7"/>
              </p:custDataLst>
            </p:nvPr>
          </p:nvSpPr>
          <p:spPr bwMode="auto">
            <a:xfrm>
              <a:off x="1490611" y="2262378"/>
              <a:ext cx="301859" cy="286445"/>
            </a:xfrm>
            <a:custGeom>
              <a:avLst/>
              <a:gdLst>
                <a:gd name="T0" fmla="*/ 6 w 104"/>
                <a:gd name="T1" fmla="*/ 26 h 99"/>
                <a:gd name="T2" fmla="*/ 22 w 104"/>
                <a:gd name="T3" fmla="*/ 40 h 99"/>
                <a:gd name="T4" fmla="*/ 29 w 104"/>
                <a:gd name="T5" fmla="*/ 29 h 99"/>
                <a:gd name="T6" fmla="*/ 8 w 104"/>
                <a:gd name="T7" fmla="*/ 22 h 99"/>
                <a:gd name="T8" fmla="*/ 29 w 104"/>
                <a:gd name="T9" fmla="*/ 29 h 99"/>
                <a:gd name="T10" fmla="*/ 25 w 104"/>
                <a:gd name="T11" fmla="*/ 7 h 99"/>
                <a:gd name="T12" fmla="*/ 32 w 104"/>
                <a:gd name="T13" fmla="*/ 27 h 99"/>
                <a:gd name="T14" fmla="*/ 21 w 104"/>
                <a:gd name="T15" fmla="*/ 45 h 99"/>
                <a:gd name="T16" fmla="*/ 1 w 104"/>
                <a:gd name="T17" fmla="*/ 38 h 99"/>
                <a:gd name="T18" fmla="*/ 0 w 104"/>
                <a:gd name="T19" fmla="*/ 48 h 99"/>
                <a:gd name="T20" fmla="*/ 21 w 104"/>
                <a:gd name="T21" fmla="*/ 45 h 99"/>
                <a:gd name="T22" fmla="*/ 63 w 104"/>
                <a:gd name="T23" fmla="*/ 2 h 99"/>
                <a:gd name="T24" fmla="*/ 54 w 104"/>
                <a:gd name="T25" fmla="*/ 0 h 99"/>
                <a:gd name="T26" fmla="*/ 54 w 104"/>
                <a:gd name="T27" fmla="*/ 21 h 99"/>
                <a:gd name="T28" fmla="*/ 42 w 104"/>
                <a:gd name="T29" fmla="*/ 22 h 99"/>
                <a:gd name="T30" fmla="*/ 29 w 104"/>
                <a:gd name="T31" fmla="*/ 5 h 99"/>
                <a:gd name="T32" fmla="*/ 42 w 104"/>
                <a:gd name="T33" fmla="*/ 22 h 99"/>
                <a:gd name="T34" fmla="*/ 84 w 104"/>
                <a:gd name="T35" fmla="*/ 15 h 99"/>
                <a:gd name="T36" fmla="*/ 67 w 104"/>
                <a:gd name="T37" fmla="*/ 27 h 99"/>
                <a:gd name="T38" fmla="*/ 64 w 104"/>
                <a:gd name="T39" fmla="*/ 25 h 99"/>
                <a:gd name="T40" fmla="*/ 67 w 104"/>
                <a:gd name="T41" fmla="*/ 3 h 99"/>
                <a:gd name="T42" fmla="*/ 64 w 104"/>
                <a:gd name="T43" fmla="*/ 25 h 99"/>
                <a:gd name="T44" fmla="*/ 0 w 104"/>
                <a:gd name="T45" fmla="*/ 52 h 99"/>
                <a:gd name="T46" fmla="*/ 21 w 104"/>
                <a:gd name="T47" fmla="*/ 56 h 99"/>
                <a:gd name="T48" fmla="*/ 32 w 104"/>
                <a:gd name="T49" fmla="*/ 72 h 99"/>
                <a:gd name="T50" fmla="*/ 25 w 104"/>
                <a:gd name="T51" fmla="*/ 92 h 99"/>
                <a:gd name="T52" fmla="*/ 32 w 104"/>
                <a:gd name="T53" fmla="*/ 72 h 99"/>
                <a:gd name="T54" fmla="*/ 78 w 104"/>
                <a:gd name="T55" fmla="*/ 90 h 99"/>
                <a:gd name="T56" fmla="*/ 70 w 104"/>
                <a:gd name="T57" fmla="*/ 70 h 99"/>
                <a:gd name="T58" fmla="*/ 61 w 104"/>
                <a:gd name="T59" fmla="*/ 76 h 99"/>
                <a:gd name="T60" fmla="*/ 74 w 104"/>
                <a:gd name="T61" fmla="*/ 92 h 99"/>
                <a:gd name="T62" fmla="*/ 61 w 104"/>
                <a:gd name="T63" fmla="*/ 76 h 99"/>
                <a:gd name="T64" fmla="*/ 3 w 104"/>
                <a:gd name="T65" fmla="*/ 65 h 99"/>
                <a:gd name="T66" fmla="*/ 24 w 104"/>
                <a:gd name="T67" fmla="*/ 63 h 99"/>
                <a:gd name="T68" fmla="*/ 54 w 104"/>
                <a:gd name="T69" fmla="*/ 78 h 99"/>
                <a:gd name="T70" fmla="*/ 63 w 104"/>
                <a:gd name="T71" fmla="*/ 97 h 99"/>
                <a:gd name="T72" fmla="*/ 54 w 104"/>
                <a:gd name="T73" fmla="*/ 78 h 99"/>
                <a:gd name="T74" fmla="*/ 87 w 104"/>
                <a:gd name="T75" fmla="*/ 18 h 99"/>
                <a:gd name="T76" fmla="*/ 75 w 104"/>
                <a:gd name="T77" fmla="*/ 35 h 99"/>
                <a:gd name="T78" fmla="*/ 65 w 104"/>
                <a:gd name="T79" fmla="*/ 40 h 99"/>
                <a:gd name="T80" fmla="*/ 104 w 104"/>
                <a:gd name="T81" fmla="*/ 23 h 99"/>
                <a:gd name="T82" fmla="*/ 39 w 104"/>
                <a:gd name="T83" fmla="*/ 76 h 99"/>
                <a:gd name="T84" fmla="*/ 37 w 104"/>
                <a:gd name="T85" fmla="*/ 97 h 99"/>
                <a:gd name="T86" fmla="*/ 39 w 104"/>
                <a:gd name="T87" fmla="*/ 76 h 99"/>
                <a:gd name="T88" fmla="*/ 50 w 104"/>
                <a:gd name="T89" fmla="*/ 21 h 99"/>
                <a:gd name="T90" fmla="*/ 41 w 104"/>
                <a:gd name="T91" fmla="*/ 1 h 99"/>
                <a:gd name="T92" fmla="*/ 26 w 104"/>
                <a:gd name="T93" fmla="*/ 67 h 99"/>
                <a:gd name="T94" fmla="*/ 14 w 104"/>
                <a:gd name="T95" fmla="*/ 84 h 99"/>
                <a:gd name="T96" fmla="*/ 26 w 104"/>
                <a:gd name="T97" fmla="*/ 67 h 99"/>
                <a:gd name="T98" fmla="*/ 50 w 104"/>
                <a:gd name="T99" fmla="*/ 99 h 99"/>
                <a:gd name="T100" fmla="*/ 46 w 104"/>
                <a:gd name="T101"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 h="99">
                  <a:moveTo>
                    <a:pt x="24" y="36"/>
                  </a:moveTo>
                  <a:cubicBezTo>
                    <a:pt x="6" y="26"/>
                    <a:pt x="6" y="26"/>
                    <a:pt x="6" y="26"/>
                  </a:cubicBezTo>
                  <a:cubicBezTo>
                    <a:pt x="5" y="28"/>
                    <a:pt x="4" y="31"/>
                    <a:pt x="3" y="34"/>
                  </a:cubicBezTo>
                  <a:cubicBezTo>
                    <a:pt x="22" y="40"/>
                    <a:pt x="22" y="40"/>
                    <a:pt x="22" y="40"/>
                  </a:cubicBezTo>
                  <a:cubicBezTo>
                    <a:pt x="23" y="38"/>
                    <a:pt x="24" y="37"/>
                    <a:pt x="24" y="36"/>
                  </a:cubicBezTo>
                  <a:close/>
                  <a:moveTo>
                    <a:pt x="29" y="29"/>
                  </a:moveTo>
                  <a:cubicBezTo>
                    <a:pt x="14" y="15"/>
                    <a:pt x="14" y="15"/>
                    <a:pt x="14" y="15"/>
                  </a:cubicBezTo>
                  <a:cubicBezTo>
                    <a:pt x="12" y="17"/>
                    <a:pt x="10" y="19"/>
                    <a:pt x="8" y="22"/>
                  </a:cubicBezTo>
                  <a:cubicBezTo>
                    <a:pt x="26" y="32"/>
                    <a:pt x="26" y="32"/>
                    <a:pt x="26" y="32"/>
                  </a:cubicBezTo>
                  <a:cubicBezTo>
                    <a:pt x="27" y="31"/>
                    <a:pt x="28" y="30"/>
                    <a:pt x="29" y="29"/>
                  </a:cubicBezTo>
                  <a:close/>
                  <a:moveTo>
                    <a:pt x="35" y="25"/>
                  </a:moveTo>
                  <a:cubicBezTo>
                    <a:pt x="25" y="7"/>
                    <a:pt x="25" y="7"/>
                    <a:pt x="25" y="7"/>
                  </a:cubicBezTo>
                  <a:cubicBezTo>
                    <a:pt x="22" y="8"/>
                    <a:pt x="20" y="10"/>
                    <a:pt x="17" y="12"/>
                  </a:cubicBezTo>
                  <a:cubicBezTo>
                    <a:pt x="32" y="27"/>
                    <a:pt x="32" y="27"/>
                    <a:pt x="32" y="27"/>
                  </a:cubicBezTo>
                  <a:cubicBezTo>
                    <a:pt x="33" y="26"/>
                    <a:pt x="34" y="25"/>
                    <a:pt x="35" y="25"/>
                  </a:cubicBezTo>
                  <a:close/>
                  <a:moveTo>
                    <a:pt x="21" y="45"/>
                  </a:moveTo>
                  <a:cubicBezTo>
                    <a:pt x="21" y="44"/>
                    <a:pt x="21" y="44"/>
                    <a:pt x="21" y="43"/>
                  </a:cubicBezTo>
                  <a:cubicBezTo>
                    <a:pt x="1" y="38"/>
                    <a:pt x="1" y="38"/>
                    <a:pt x="1" y="38"/>
                  </a:cubicBezTo>
                  <a:cubicBezTo>
                    <a:pt x="1" y="39"/>
                    <a:pt x="1" y="40"/>
                    <a:pt x="1" y="41"/>
                  </a:cubicBezTo>
                  <a:cubicBezTo>
                    <a:pt x="0" y="43"/>
                    <a:pt x="0" y="45"/>
                    <a:pt x="0" y="48"/>
                  </a:cubicBezTo>
                  <a:cubicBezTo>
                    <a:pt x="21" y="48"/>
                    <a:pt x="21" y="48"/>
                    <a:pt x="21" y="48"/>
                  </a:cubicBezTo>
                  <a:cubicBezTo>
                    <a:pt x="21" y="47"/>
                    <a:pt x="21" y="46"/>
                    <a:pt x="21" y="45"/>
                  </a:cubicBezTo>
                  <a:close/>
                  <a:moveTo>
                    <a:pt x="57" y="22"/>
                  </a:moveTo>
                  <a:cubicBezTo>
                    <a:pt x="63" y="2"/>
                    <a:pt x="63" y="2"/>
                    <a:pt x="63" y="2"/>
                  </a:cubicBezTo>
                  <a:cubicBezTo>
                    <a:pt x="61" y="2"/>
                    <a:pt x="60" y="1"/>
                    <a:pt x="58" y="1"/>
                  </a:cubicBezTo>
                  <a:cubicBezTo>
                    <a:pt x="57" y="1"/>
                    <a:pt x="55" y="1"/>
                    <a:pt x="54" y="0"/>
                  </a:cubicBezTo>
                  <a:cubicBezTo>
                    <a:pt x="54" y="21"/>
                    <a:pt x="54" y="21"/>
                    <a:pt x="54" y="21"/>
                  </a:cubicBezTo>
                  <a:cubicBezTo>
                    <a:pt x="54" y="21"/>
                    <a:pt x="54" y="21"/>
                    <a:pt x="54" y="21"/>
                  </a:cubicBezTo>
                  <a:cubicBezTo>
                    <a:pt x="55" y="21"/>
                    <a:pt x="56" y="22"/>
                    <a:pt x="57" y="22"/>
                  </a:cubicBezTo>
                  <a:close/>
                  <a:moveTo>
                    <a:pt x="42" y="22"/>
                  </a:moveTo>
                  <a:cubicBezTo>
                    <a:pt x="37" y="2"/>
                    <a:pt x="37" y="2"/>
                    <a:pt x="37" y="2"/>
                  </a:cubicBezTo>
                  <a:cubicBezTo>
                    <a:pt x="34" y="3"/>
                    <a:pt x="31" y="4"/>
                    <a:pt x="29" y="5"/>
                  </a:cubicBezTo>
                  <a:cubicBezTo>
                    <a:pt x="39" y="23"/>
                    <a:pt x="39" y="23"/>
                    <a:pt x="39" y="23"/>
                  </a:cubicBezTo>
                  <a:cubicBezTo>
                    <a:pt x="40" y="22"/>
                    <a:pt x="41" y="22"/>
                    <a:pt x="42" y="22"/>
                  </a:cubicBezTo>
                  <a:close/>
                  <a:moveTo>
                    <a:pt x="70" y="29"/>
                  </a:moveTo>
                  <a:cubicBezTo>
                    <a:pt x="84" y="15"/>
                    <a:pt x="84" y="15"/>
                    <a:pt x="84" y="15"/>
                  </a:cubicBezTo>
                  <a:cubicBezTo>
                    <a:pt x="82" y="13"/>
                    <a:pt x="80" y="11"/>
                    <a:pt x="78" y="9"/>
                  </a:cubicBezTo>
                  <a:cubicBezTo>
                    <a:pt x="67" y="27"/>
                    <a:pt x="67" y="27"/>
                    <a:pt x="67" y="27"/>
                  </a:cubicBezTo>
                  <a:cubicBezTo>
                    <a:pt x="68" y="28"/>
                    <a:pt x="69" y="28"/>
                    <a:pt x="70" y="29"/>
                  </a:cubicBezTo>
                  <a:close/>
                  <a:moveTo>
                    <a:pt x="64" y="25"/>
                  </a:moveTo>
                  <a:cubicBezTo>
                    <a:pt x="74" y="7"/>
                    <a:pt x="74" y="7"/>
                    <a:pt x="74" y="7"/>
                  </a:cubicBezTo>
                  <a:cubicBezTo>
                    <a:pt x="72" y="5"/>
                    <a:pt x="69" y="4"/>
                    <a:pt x="67" y="3"/>
                  </a:cubicBezTo>
                  <a:cubicBezTo>
                    <a:pt x="61" y="23"/>
                    <a:pt x="61" y="23"/>
                    <a:pt x="61" y="23"/>
                  </a:cubicBezTo>
                  <a:cubicBezTo>
                    <a:pt x="62" y="24"/>
                    <a:pt x="63" y="24"/>
                    <a:pt x="64" y="25"/>
                  </a:cubicBezTo>
                  <a:close/>
                  <a:moveTo>
                    <a:pt x="21" y="52"/>
                  </a:moveTo>
                  <a:cubicBezTo>
                    <a:pt x="0" y="52"/>
                    <a:pt x="0" y="52"/>
                    <a:pt x="0" y="52"/>
                  </a:cubicBezTo>
                  <a:cubicBezTo>
                    <a:pt x="0" y="55"/>
                    <a:pt x="1" y="58"/>
                    <a:pt x="1" y="61"/>
                  </a:cubicBezTo>
                  <a:cubicBezTo>
                    <a:pt x="21" y="56"/>
                    <a:pt x="21" y="56"/>
                    <a:pt x="21" y="56"/>
                  </a:cubicBezTo>
                  <a:cubicBezTo>
                    <a:pt x="21" y="54"/>
                    <a:pt x="21" y="53"/>
                    <a:pt x="21" y="52"/>
                  </a:cubicBezTo>
                  <a:close/>
                  <a:moveTo>
                    <a:pt x="32" y="72"/>
                  </a:moveTo>
                  <a:cubicBezTo>
                    <a:pt x="17" y="87"/>
                    <a:pt x="17" y="87"/>
                    <a:pt x="17" y="87"/>
                  </a:cubicBezTo>
                  <a:cubicBezTo>
                    <a:pt x="20" y="89"/>
                    <a:pt x="22" y="91"/>
                    <a:pt x="25" y="92"/>
                  </a:cubicBezTo>
                  <a:cubicBezTo>
                    <a:pt x="35" y="75"/>
                    <a:pt x="35" y="75"/>
                    <a:pt x="35" y="75"/>
                  </a:cubicBezTo>
                  <a:cubicBezTo>
                    <a:pt x="34" y="74"/>
                    <a:pt x="33" y="73"/>
                    <a:pt x="32" y="72"/>
                  </a:cubicBezTo>
                  <a:close/>
                  <a:moveTo>
                    <a:pt x="67" y="72"/>
                  </a:moveTo>
                  <a:cubicBezTo>
                    <a:pt x="78" y="90"/>
                    <a:pt x="78" y="90"/>
                    <a:pt x="78" y="90"/>
                  </a:cubicBezTo>
                  <a:cubicBezTo>
                    <a:pt x="80" y="88"/>
                    <a:pt x="82" y="87"/>
                    <a:pt x="84" y="85"/>
                  </a:cubicBezTo>
                  <a:cubicBezTo>
                    <a:pt x="70" y="70"/>
                    <a:pt x="70" y="70"/>
                    <a:pt x="70" y="70"/>
                  </a:cubicBezTo>
                  <a:cubicBezTo>
                    <a:pt x="69" y="71"/>
                    <a:pt x="68" y="71"/>
                    <a:pt x="67" y="72"/>
                  </a:cubicBezTo>
                  <a:close/>
                  <a:moveTo>
                    <a:pt x="61" y="76"/>
                  </a:moveTo>
                  <a:cubicBezTo>
                    <a:pt x="67" y="96"/>
                    <a:pt x="67" y="96"/>
                    <a:pt x="67" y="96"/>
                  </a:cubicBezTo>
                  <a:cubicBezTo>
                    <a:pt x="69" y="95"/>
                    <a:pt x="72" y="94"/>
                    <a:pt x="74" y="92"/>
                  </a:cubicBezTo>
                  <a:cubicBezTo>
                    <a:pt x="64" y="74"/>
                    <a:pt x="64" y="74"/>
                    <a:pt x="64" y="74"/>
                  </a:cubicBezTo>
                  <a:cubicBezTo>
                    <a:pt x="63" y="75"/>
                    <a:pt x="62" y="75"/>
                    <a:pt x="61" y="76"/>
                  </a:cubicBezTo>
                  <a:close/>
                  <a:moveTo>
                    <a:pt x="22" y="60"/>
                  </a:moveTo>
                  <a:cubicBezTo>
                    <a:pt x="3" y="65"/>
                    <a:pt x="3" y="65"/>
                    <a:pt x="3" y="65"/>
                  </a:cubicBezTo>
                  <a:cubicBezTo>
                    <a:pt x="4" y="68"/>
                    <a:pt x="5" y="71"/>
                    <a:pt x="6" y="74"/>
                  </a:cubicBezTo>
                  <a:cubicBezTo>
                    <a:pt x="24" y="63"/>
                    <a:pt x="24" y="63"/>
                    <a:pt x="24" y="63"/>
                  </a:cubicBezTo>
                  <a:cubicBezTo>
                    <a:pt x="24" y="62"/>
                    <a:pt x="23" y="61"/>
                    <a:pt x="22" y="60"/>
                  </a:cubicBezTo>
                  <a:close/>
                  <a:moveTo>
                    <a:pt x="54" y="78"/>
                  </a:moveTo>
                  <a:cubicBezTo>
                    <a:pt x="54" y="99"/>
                    <a:pt x="54" y="99"/>
                    <a:pt x="54" y="99"/>
                  </a:cubicBezTo>
                  <a:cubicBezTo>
                    <a:pt x="57" y="98"/>
                    <a:pt x="60" y="98"/>
                    <a:pt x="63" y="97"/>
                  </a:cubicBezTo>
                  <a:cubicBezTo>
                    <a:pt x="57" y="77"/>
                    <a:pt x="57" y="77"/>
                    <a:pt x="57" y="77"/>
                  </a:cubicBezTo>
                  <a:cubicBezTo>
                    <a:pt x="56" y="78"/>
                    <a:pt x="55" y="78"/>
                    <a:pt x="54" y="78"/>
                  </a:cubicBezTo>
                  <a:close/>
                  <a:moveTo>
                    <a:pt x="94" y="28"/>
                  </a:moveTo>
                  <a:cubicBezTo>
                    <a:pt x="92" y="24"/>
                    <a:pt x="90" y="21"/>
                    <a:pt x="87" y="18"/>
                  </a:cubicBezTo>
                  <a:cubicBezTo>
                    <a:pt x="72" y="32"/>
                    <a:pt x="72" y="32"/>
                    <a:pt x="72" y="32"/>
                  </a:cubicBezTo>
                  <a:cubicBezTo>
                    <a:pt x="73" y="33"/>
                    <a:pt x="74" y="34"/>
                    <a:pt x="75" y="35"/>
                  </a:cubicBezTo>
                  <a:cubicBezTo>
                    <a:pt x="65" y="39"/>
                    <a:pt x="65" y="39"/>
                    <a:pt x="65" y="39"/>
                  </a:cubicBezTo>
                  <a:cubicBezTo>
                    <a:pt x="65" y="40"/>
                    <a:pt x="65" y="40"/>
                    <a:pt x="65" y="40"/>
                  </a:cubicBezTo>
                  <a:cubicBezTo>
                    <a:pt x="95" y="58"/>
                    <a:pt x="95" y="58"/>
                    <a:pt x="95" y="58"/>
                  </a:cubicBezTo>
                  <a:cubicBezTo>
                    <a:pt x="104" y="23"/>
                    <a:pt x="104" y="23"/>
                    <a:pt x="104" y="23"/>
                  </a:cubicBezTo>
                  <a:lnTo>
                    <a:pt x="94" y="28"/>
                  </a:lnTo>
                  <a:close/>
                  <a:moveTo>
                    <a:pt x="39" y="76"/>
                  </a:moveTo>
                  <a:cubicBezTo>
                    <a:pt x="29" y="94"/>
                    <a:pt x="29" y="94"/>
                    <a:pt x="29" y="94"/>
                  </a:cubicBezTo>
                  <a:cubicBezTo>
                    <a:pt x="31" y="96"/>
                    <a:pt x="34" y="97"/>
                    <a:pt x="37" y="97"/>
                  </a:cubicBezTo>
                  <a:cubicBezTo>
                    <a:pt x="42" y="77"/>
                    <a:pt x="42" y="77"/>
                    <a:pt x="42" y="77"/>
                  </a:cubicBezTo>
                  <a:cubicBezTo>
                    <a:pt x="41" y="77"/>
                    <a:pt x="40" y="77"/>
                    <a:pt x="39" y="76"/>
                  </a:cubicBezTo>
                  <a:close/>
                  <a:moveTo>
                    <a:pt x="46" y="21"/>
                  </a:moveTo>
                  <a:cubicBezTo>
                    <a:pt x="48" y="21"/>
                    <a:pt x="49" y="21"/>
                    <a:pt x="50" y="21"/>
                  </a:cubicBezTo>
                  <a:cubicBezTo>
                    <a:pt x="50" y="0"/>
                    <a:pt x="50" y="0"/>
                    <a:pt x="50" y="0"/>
                  </a:cubicBezTo>
                  <a:cubicBezTo>
                    <a:pt x="47" y="0"/>
                    <a:pt x="44" y="0"/>
                    <a:pt x="41" y="1"/>
                  </a:cubicBezTo>
                  <a:lnTo>
                    <a:pt x="46" y="21"/>
                  </a:lnTo>
                  <a:close/>
                  <a:moveTo>
                    <a:pt x="26" y="67"/>
                  </a:moveTo>
                  <a:cubicBezTo>
                    <a:pt x="8" y="77"/>
                    <a:pt x="8" y="77"/>
                    <a:pt x="8" y="77"/>
                  </a:cubicBezTo>
                  <a:cubicBezTo>
                    <a:pt x="10" y="80"/>
                    <a:pt x="12" y="82"/>
                    <a:pt x="14" y="84"/>
                  </a:cubicBezTo>
                  <a:cubicBezTo>
                    <a:pt x="29" y="70"/>
                    <a:pt x="29" y="70"/>
                    <a:pt x="29" y="70"/>
                  </a:cubicBezTo>
                  <a:cubicBezTo>
                    <a:pt x="28" y="69"/>
                    <a:pt x="27" y="68"/>
                    <a:pt x="26" y="67"/>
                  </a:cubicBezTo>
                  <a:close/>
                  <a:moveTo>
                    <a:pt x="41" y="98"/>
                  </a:moveTo>
                  <a:cubicBezTo>
                    <a:pt x="44" y="99"/>
                    <a:pt x="47" y="99"/>
                    <a:pt x="50" y="99"/>
                  </a:cubicBezTo>
                  <a:cubicBezTo>
                    <a:pt x="50" y="78"/>
                    <a:pt x="50" y="78"/>
                    <a:pt x="50" y="78"/>
                  </a:cubicBezTo>
                  <a:cubicBezTo>
                    <a:pt x="49" y="78"/>
                    <a:pt x="48" y="78"/>
                    <a:pt x="46" y="78"/>
                  </a:cubicBezTo>
                  <a:lnTo>
                    <a:pt x="41" y="98"/>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123" name="组合 122"/>
          <p:cNvGrpSpPr/>
          <p:nvPr/>
        </p:nvGrpSpPr>
        <p:grpSpPr>
          <a:xfrm>
            <a:off x="4931068" y="4021784"/>
            <a:ext cx="355305" cy="759725"/>
            <a:chOff x="3938588" y="2368550"/>
            <a:chExt cx="182563" cy="401638"/>
          </a:xfrm>
          <a:solidFill>
            <a:schemeClr val="bg1">
              <a:lumMod val="85000"/>
            </a:schemeClr>
          </a:solidFill>
        </p:grpSpPr>
        <p:sp>
          <p:nvSpPr>
            <p:cNvPr id="124" name="Freeform 77"/>
            <p:cNvSpPr/>
            <p:nvPr>
              <p:custDataLst>
                <p:tags r:id="R82aa8ace33374c4d"/>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25" name="Freeform 78"/>
            <p:cNvSpPr/>
            <p:nvPr>
              <p:custDataLst>
                <p:tags r:id="R92a47a3add07467d"/>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26" name="Freeform 79"/>
            <p:cNvSpPr/>
            <p:nvPr>
              <p:custDataLst>
                <p:tags r:id="Rd22f0f523e834d49"/>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27" name="Freeform 80"/>
            <p:cNvSpPr/>
            <p:nvPr>
              <p:custDataLst>
                <p:tags r:id="Rd94b4d0eb5b54c0d"/>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28" name="Freeform 81"/>
            <p:cNvSpPr/>
            <p:nvPr>
              <p:custDataLst>
                <p:tags r:id="R50f980d9a09a4344"/>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29" name="Freeform 82"/>
            <p:cNvSpPr/>
            <p:nvPr>
              <p:custDataLst>
                <p:tags r:id="R98f181a7036f4561"/>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0" name="Freeform 83"/>
            <p:cNvSpPr/>
            <p:nvPr>
              <p:custDataLst>
                <p:tags r:id="R79218aa5f30a4ef6"/>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1" name="Freeform 84"/>
            <p:cNvSpPr/>
            <p:nvPr>
              <p:custDataLst>
                <p:tags r:id="Reb282e997b2148a5"/>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2" name="Freeform 85"/>
            <p:cNvSpPr/>
            <p:nvPr>
              <p:custDataLst>
                <p:tags r:id="R3e572395d9a64e7b"/>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3" name="Freeform 86"/>
            <p:cNvSpPr/>
            <p:nvPr>
              <p:custDataLst>
                <p:tags r:id="Rca9e1fe8be4a4797"/>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4" name="Freeform 87"/>
            <p:cNvSpPr/>
            <p:nvPr>
              <p:custDataLst>
                <p:tags r:id="Rc6c75d865527466c"/>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135" name="组合 134"/>
          <p:cNvGrpSpPr/>
          <p:nvPr/>
        </p:nvGrpSpPr>
        <p:grpSpPr>
          <a:xfrm>
            <a:off x="5348392" y="4021784"/>
            <a:ext cx="355305" cy="759725"/>
            <a:chOff x="3938588" y="2368550"/>
            <a:chExt cx="182563" cy="401638"/>
          </a:xfrm>
          <a:solidFill>
            <a:schemeClr val="bg1">
              <a:lumMod val="85000"/>
            </a:schemeClr>
          </a:solidFill>
        </p:grpSpPr>
        <p:sp>
          <p:nvSpPr>
            <p:cNvPr id="136" name="Freeform 77"/>
            <p:cNvSpPr/>
            <p:nvPr>
              <p:custDataLst>
                <p:tags r:id="Rd7ff0d9cef164ae9"/>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7" name="Freeform 78"/>
            <p:cNvSpPr/>
            <p:nvPr>
              <p:custDataLst>
                <p:tags r:id="R29a66cdf493e4655"/>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8" name="Freeform 79"/>
            <p:cNvSpPr/>
            <p:nvPr>
              <p:custDataLst>
                <p:tags r:id="R2ba6c3705a83438b"/>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39" name="Freeform 80"/>
            <p:cNvSpPr/>
            <p:nvPr>
              <p:custDataLst>
                <p:tags r:id="R40f985db14824bbe"/>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0" name="Freeform 81"/>
            <p:cNvSpPr/>
            <p:nvPr>
              <p:custDataLst>
                <p:tags r:id="Rbb2cb20891c1465b"/>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1" name="Freeform 82"/>
            <p:cNvSpPr/>
            <p:nvPr>
              <p:custDataLst>
                <p:tags r:id="R3ee6c65e3c564382"/>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2" name="Freeform 83"/>
            <p:cNvSpPr/>
            <p:nvPr>
              <p:custDataLst>
                <p:tags r:id="Rda42568b9a5c4fad"/>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3" name="Freeform 84"/>
            <p:cNvSpPr/>
            <p:nvPr>
              <p:custDataLst>
                <p:tags r:id="Ra68b3e71957f4d25"/>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4" name="Freeform 85"/>
            <p:cNvSpPr/>
            <p:nvPr>
              <p:custDataLst>
                <p:tags r:id="Rdbbd1bc224af4a30"/>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5" name="Freeform 86"/>
            <p:cNvSpPr/>
            <p:nvPr>
              <p:custDataLst>
                <p:tags r:id="R626affe10d6b44cf"/>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6" name="Freeform 87"/>
            <p:cNvSpPr/>
            <p:nvPr>
              <p:custDataLst>
                <p:tags r:id="Rb42257de1e454c3a"/>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nvGrpSpPr>
          <p:cNvPr id="147" name="组合 146"/>
          <p:cNvGrpSpPr/>
          <p:nvPr/>
        </p:nvGrpSpPr>
        <p:grpSpPr>
          <a:xfrm>
            <a:off x="4518378" y="4021784"/>
            <a:ext cx="355305" cy="759725"/>
            <a:chOff x="3938588" y="2368550"/>
            <a:chExt cx="182563" cy="401638"/>
          </a:xfrm>
          <a:solidFill>
            <a:schemeClr val="bg1">
              <a:lumMod val="85000"/>
            </a:schemeClr>
          </a:solidFill>
        </p:grpSpPr>
        <p:sp>
          <p:nvSpPr>
            <p:cNvPr id="148" name="Freeform 77"/>
            <p:cNvSpPr/>
            <p:nvPr>
              <p:custDataLst>
                <p:tags r:id="R0cc01e5e520c4232"/>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49" name="Freeform 78"/>
            <p:cNvSpPr/>
            <p:nvPr>
              <p:custDataLst>
                <p:tags r:id="R25de6e0d28684e7a"/>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0" name="Freeform 79"/>
            <p:cNvSpPr/>
            <p:nvPr>
              <p:custDataLst>
                <p:tags r:id="Rfc8a591222834266"/>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1" name="Freeform 80"/>
            <p:cNvSpPr/>
            <p:nvPr>
              <p:custDataLst>
                <p:tags r:id="R1c5eba8d042743b2"/>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2" name="Freeform 81"/>
            <p:cNvSpPr/>
            <p:nvPr>
              <p:custDataLst>
                <p:tags r:id="R0b6fe058d7064bd1"/>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3" name="Freeform 82"/>
            <p:cNvSpPr/>
            <p:nvPr>
              <p:custDataLst>
                <p:tags r:id="Rcbb7f9558d6f48fa"/>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4" name="Freeform 83"/>
            <p:cNvSpPr/>
            <p:nvPr>
              <p:custDataLst>
                <p:tags r:id="Rc1ad22272c6e4cf1"/>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5" name="Freeform 84"/>
            <p:cNvSpPr/>
            <p:nvPr>
              <p:custDataLst>
                <p:tags r:id="R1a49bd40fd374e86"/>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6" name="Freeform 85"/>
            <p:cNvSpPr/>
            <p:nvPr>
              <p:custDataLst>
                <p:tags r:id="R9352d2c7b0b54c0e"/>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7" name="Freeform 86"/>
            <p:cNvSpPr/>
            <p:nvPr>
              <p:custDataLst>
                <p:tags r:id="R0c8090bd1cb941c0"/>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58" name="Freeform 87"/>
            <p:cNvSpPr/>
            <p:nvPr>
              <p:custDataLst>
                <p:tags r:id="Rc14b39b759ca4647"/>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sp>
        <p:nvSpPr>
          <p:cNvPr id="159" name="Freeform 25"/>
          <p:cNvSpPr/>
          <p:nvPr>
            <p:custDataLst>
              <p:tags r:id="R4acef094d89644b9"/>
            </p:custDataLst>
          </p:nvPr>
        </p:nvSpPr>
        <p:spPr bwMode="auto">
          <a:xfrm>
            <a:off x="3283073" y="4021784"/>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60" name="Freeform 25"/>
          <p:cNvSpPr/>
          <p:nvPr>
            <p:custDataLst>
              <p:tags r:id="R9d03389bfbc448c7"/>
            </p:custDataLst>
          </p:nvPr>
        </p:nvSpPr>
        <p:spPr bwMode="auto">
          <a:xfrm>
            <a:off x="2866209" y="4021784"/>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61" name="Freeform 25"/>
          <p:cNvSpPr/>
          <p:nvPr>
            <p:custDataLst>
              <p:tags r:id="R25e6b99a2d27475c"/>
            </p:custDataLst>
          </p:nvPr>
        </p:nvSpPr>
        <p:spPr bwMode="auto">
          <a:xfrm>
            <a:off x="2461311" y="4021784"/>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62" name="Freeform 40"/>
          <p:cNvSpPr/>
          <p:nvPr>
            <p:custDataLst>
              <p:tags r:id="R415efe1161bc4a98"/>
            </p:custDataLst>
          </p:nvPr>
        </p:nvSpPr>
        <p:spPr bwMode="auto">
          <a:xfrm>
            <a:off x="2090760" y="4021784"/>
            <a:ext cx="323851" cy="751416"/>
          </a:xfrm>
          <a:custGeom>
            <a:avLst/>
            <a:gdLst>
              <a:gd name="T0" fmla="*/ 37 w 47"/>
              <a:gd name="T1" fmla="*/ 0 h 108"/>
              <a:gd name="T2" fmla="*/ 8 w 47"/>
              <a:gd name="T3" fmla="*/ 0 h 108"/>
              <a:gd name="T4" fmla="*/ 0 w 47"/>
              <a:gd name="T5" fmla="*/ 4 h 108"/>
              <a:gd name="T6" fmla="*/ 26 w 47"/>
              <a:gd name="T7" fmla="*/ 54 h 108"/>
              <a:gd name="T8" fmla="*/ 0 w 47"/>
              <a:gd name="T9" fmla="*/ 104 h 108"/>
              <a:gd name="T10" fmla="*/ 8 w 47"/>
              <a:gd name="T11" fmla="*/ 108 h 108"/>
              <a:gd name="T12" fmla="*/ 37 w 47"/>
              <a:gd name="T13" fmla="*/ 108 h 108"/>
              <a:gd name="T14" fmla="*/ 47 w 47"/>
              <a:gd name="T15" fmla="*/ 98 h 108"/>
              <a:gd name="T16" fmla="*/ 47 w 47"/>
              <a:gd name="T17" fmla="*/ 11 h 108"/>
              <a:gd name="T18" fmla="*/ 37 w 47"/>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08">
                <a:moveTo>
                  <a:pt x="37" y="0"/>
                </a:moveTo>
                <a:cubicBezTo>
                  <a:pt x="8" y="0"/>
                  <a:pt x="8" y="0"/>
                  <a:pt x="8" y="0"/>
                </a:cubicBezTo>
                <a:cubicBezTo>
                  <a:pt x="5" y="0"/>
                  <a:pt x="2" y="2"/>
                  <a:pt x="0" y="4"/>
                </a:cubicBezTo>
                <a:cubicBezTo>
                  <a:pt x="16" y="15"/>
                  <a:pt x="26" y="33"/>
                  <a:pt x="26" y="54"/>
                </a:cubicBezTo>
                <a:cubicBezTo>
                  <a:pt x="26" y="75"/>
                  <a:pt x="16" y="93"/>
                  <a:pt x="0" y="104"/>
                </a:cubicBezTo>
                <a:cubicBezTo>
                  <a:pt x="2" y="107"/>
                  <a:pt x="5" y="108"/>
                  <a:pt x="8" y="108"/>
                </a:cubicBezTo>
                <a:cubicBezTo>
                  <a:pt x="37" y="108"/>
                  <a:pt x="37" y="108"/>
                  <a:pt x="37" y="108"/>
                </a:cubicBezTo>
                <a:cubicBezTo>
                  <a:pt x="43" y="108"/>
                  <a:pt x="47" y="103"/>
                  <a:pt x="47" y="98"/>
                </a:cubicBezTo>
                <a:cubicBezTo>
                  <a:pt x="47" y="11"/>
                  <a:pt x="47" y="11"/>
                  <a:pt x="47" y="11"/>
                </a:cubicBezTo>
                <a:cubicBezTo>
                  <a:pt x="47" y="5"/>
                  <a:pt x="43" y="0"/>
                  <a:pt x="37" y="0"/>
                </a:cubicBez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163" name="组合 162"/>
          <p:cNvGrpSpPr/>
          <p:nvPr/>
        </p:nvGrpSpPr>
        <p:grpSpPr>
          <a:xfrm>
            <a:off x="5755281" y="4021776"/>
            <a:ext cx="326923" cy="757824"/>
            <a:chOff x="4484694" y="2368550"/>
            <a:chExt cx="174638" cy="404819"/>
          </a:xfrm>
          <a:solidFill>
            <a:schemeClr val="bg1">
              <a:lumMod val="85000"/>
            </a:schemeClr>
          </a:solidFill>
        </p:grpSpPr>
        <p:sp>
          <p:nvSpPr>
            <p:cNvPr id="164" name="AutoShape 138"/>
            <p:cNvSpPr>
              <a:spLocks noChangeAspect="1" noChangeArrowheads="1" noTextEdit="1"/>
            </p:cNvSpPr>
            <p:nvPr>
              <p:custDataLst>
                <p:tags r:id="Rb572964a449549fa"/>
              </p:custDataLst>
            </p:nvPr>
          </p:nvSpPr>
          <p:spPr bwMode="auto">
            <a:xfrm>
              <a:off x="4487886" y="2368555"/>
              <a:ext cx="168276" cy="404814"/>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5" name="Freeform 140"/>
            <p:cNvSpPr/>
            <p:nvPr>
              <p:custDataLst>
                <p:tags r:id="R99f05b7382514b44"/>
              </p:custDataLst>
            </p:nvPr>
          </p:nvSpPr>
          <p:spPr bwMode="auto">
            <a:xfrm>
              <a:off x="4640286"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6" name="Freeform 141"/>
            <p:cNvSpPr/>
            <p:nvPr>
              <p:custDataLst>
                <p:tags r:id="R8441f25f9a7e4f6a"/>
              </p:custDataLst>
            </p:nvPr>
          </p:nvSpPr>
          <p:spPr bwMode="auto">
            <a:xfrm>
              <a:off x="4521224"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7" name="Freeform 142"/>
            <p:cNvSpPr/>
            <p:nvPr>
              <p:custDataLst>
                <p:tags r:id="R6cc5c6b3bdfc4cf7"/>
              </p:custDataLst>
            </p:nvPr>
          </p:nvSpPr>
          <p:spPr bwMode="auto">
            <a:xfrm>
              <a:off x="4491060" y="2368555"/>
              <a:ext cx="22225" cy="15875"/>
            </a:xfrm>
            <a:custGeom>
              <a:avLst/>
              <a:gdLst>
                <a:gd name="T0" fmla="*/ 6 w 6"/>
                <a:gd name="T1" fmla="*/ 0 h 4"/>
                <a:gd name="T2" fmla="*/ 0 w 6"/>
                <a:gd name="T3" fmla="*/ 4 h 4"/>
                <a:gd name="T4" fmla="*/ 4 w 6"/>
                <a:gd name="T5" fmla="*/ 1 h 4"/>
                <a:gd name="T6" fmla="*/ 6 w 6"/>
                <a:gd name="T7" fmla="*/ 0 h 4"/>
              </a:gdLst>
              <a:ahLst/>
              <a:cxnLst>
                <a:cxn ang="0">
                  <a:pos x="T0" y="T1"/>
                </a:cxn>
                <a:cxn ang="0">
                  <a:pos x="T2" y="T3"/>
                </a:cxn>
                <a:cxn ang="0">
                  <a:pos x="T4" y="T5"/>
                </a:cxn>
                <a:cxn ang="0">
                  <a:pos x="T6" y="T7"/>
                </a:cxn>
              </a:cxnLst>
              <a:rect l="0" t="0" r="r" b="b"/>
              <a:pathLst>
                <a:path w="6" h="4">
                  <a:moveTo>
                    <a:pt x="6" y="0"/>
                  </a:moveTo>
                  <a:cubicBezTo>
                    <a:pt x="4" y="1"/>
                    <a:pt x="2" y="2"/>
                    <a:pt x="0" y="4"/>
                  </a:cubicBezTo>
                  <a:cubicBezTo>
                    <a:pt x="1" y="2"/>
                    <a:pt x="3" y="1"/>
                    <a:pt x="4" y="1"/>
                  </a:cubicBezTo>
                  <a:cubicBezTo>
                    <a:pt x="5" y="0"/>
                    <a:pt x="6" y="0"/>
                    <a:pt x="6"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8" name="Freeform 143"/>
            <p:cNvSpPr/>
            <p:nvPr>
              <p:custDataLst>
                <p:tags r:id="R6232077512234105"/>
              </p:custDataLst>
            </p:nvPr>
          </p:nvSpPr>
          <p:spPr bwMode="auto">
            <a:xfrm>
              <a:off x="4659332" y="23796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69" name="Freeform 144"/>
            <p:cNvSpPr/>
            <p:nvPr>
              <p:custDataLst>
                <p:tags r:id="R523440cffc554c85"/>
              </p:custDataLst>
            </p:nvPr>
          </p:nvSpPr>
          <p:spPr bwMode="auto">
            <a:xfrm>
              <a:off x="4652982" y="237649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0" name="Freeform 145"/>
            <p:cNvSpPr/>
            <p:nvPr>
              <p:custDataLst>
                <p:tags r:id="Rd0846fdc70fa499b"/>
              </p:custDataLst>
            </p:nvPr>
          </p:nvSpPr>
          <p:spPr bwMode="auto">
            <a:xfrm>
              <a:off x="4648220" y="23717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1" name="Freeform 146"/>
            <p:cNvSpPr/>
            <p:nvPr>
              <p:custDataLst>
                <p:tags r:id="R4e76c69b95704e05"/>
              </p:custDataLst>
            </p:nvPr>
          </p:nvSpPr>
          <p:spPr bwMode="auto">
            <a:xfrm>
              <a:off x="4484706" y="2384430"/>
              <a:ext cx="6350" cy="14288"/>
            </a:xfrm>
            <a:custGeom>
              <a:avLst/>
              <a:gdLst>
                <a:gd name="T0" fmla="*/ 0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0" y="4"/>
                  </a:moveTo>
                  <a:cubicBezTo>
                    <a:pt x="0" y="3"/>
                    <a:pt x="1" y="1"/>
                    <a:pt x="2" y="0"/>
                  </a:cubicBezTo>
                  <a:cubicBezTo>
                    <a:pt x="1" y="1"/>
                    <a:pt x="0" y="3"/>
                    <a:pt x="0" y="4"/>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2" name="Freeform 147"/>
            <p:cNvSpPr/>
            <p:nvPr>
              <p:custDataLst>
                <p:tags r:id="Rbbb997b5cd7c4a19"/>
              </p:custDataLst>
            </p:nvPr>
          </p:nvSpPr>
          <p:spPr bwMode="auto">
            <a:xfrm>
              <a:off x="4656149" y="2759081"/>
              <a:ext cx="3175"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cubicBezTo>
                    <a:pt x="1" y="0"/>
                    <a:pt x="1" y="0"/>
                    <a:pt x="1"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3" name="Freeform 148"/>
            <p:cNvSpPr/>
            <p:nvPr>
              <p:custDataLst>
                <p:tags r:id="R9bb9d5c8294344cc"/>
              </p:custDataLst>
            </p:nvPr>
          </p:nvSpPr>
          <p:spPr bwMode="auto">
            <a:xfrm>
              <a:off x="4484699" y="2740031"/>
              <a:ext cx="36513" cy="30163"/>
            </a:xfrm>
            <a:custGeom>
              <a:avLst/>
              <a:gdLst>
                <a:gd name="T0" fmla="*/ 0 w 10"/>
                <a:gd name="T1" fmla="*/ 0 h 8"/>
                <a:gd name="T2" fmla="*/ 10 w 10"/>
                <a:gd name="T3" fmla="*/ 8 h 8"/>
                <a:gd name="T4" fmla="*/ 10 w 10"/>
                <a:gd name="T5" fmla="*/ 8 h 8"/>
                <a:gd name="T6" fmla="*/ 0 w 10"/>
                <a:gd name="T7" fmla="*/ 0 h 8"/>
              </a:gdLst>
              <a:ahLst/>
              <a:cxnLst>
                <a:cxn ang="0">
                  <a:pos x="T0" y="T1"/>
                </a:cxn>
                <a:cxn ang="0">
                  <a:pos x="T2" y="T3"/>
                </a:cxn>
                <a:cxn ang="0">
                  <a:pos x="T4" y="T5"/>
                </a:cxn>
                <a:cxn ang="0">
                  <a:pos x="T6" y="T7"/>
                </a:cxn>
              </a:cxnLst>
              <a:rect l="0" t="0" r="r" b="b"/>
              <a:pathLst>
                <a:path w="10" h="8">
                  <a:moveTo>
                    <a:pt x="0" y="0"/>
                  </a:moveTo>
                  <a:cubicBezTo>
                    <a:pt x="1" y="5"/>
                    <a:pt x="5" y="8"/>
                    <a:pt x="10" y="8"/>
                  </a:cubicBezTo>
                  <a:cubicBezTo>
                    <a:pt x="10" y="8"/>
                    <a:pt x="10" y="8"/>
                    <a:pt x="10" y="8"/>
                  </a:cubicBezTo>
                  <a:cubicBezTo>
                    <a:pt x="5" y="8"/>
                    <a:pt x="1" y="5"/>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4" name="Freeform 149"/>
            <p:cNvSpPr/>
            <p:nvPr>
              <p:custDataLst>
                <p:tags r:id="Rc8fbf8651fc74e7f"/>
              </p:custDataLst>
            </p:nvPr>
          </p:nvSpPr>
          <p:spPr bwMode="auto">
            <a:xfrm>
              <a:off x="4637099" y="2762256"/>
              <a:ext cx="19050" cy="7938"/>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1"/>
                    <a:pt x="2" y="2"/>
                    <a:pt x="0" y="2"/>
                  </a:cubicBezTo>
                  <a:cubicBezTo>
                    <a:pt x="2" y="2"/>
                    <a:pt x="4" y="1"/>
                    <a:pt x="5"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5" name="Freeform 150"/>
            <p:cNvSpPr/>
            <p:nvPr>
              <p:custDataLst>
                <p:tags r:id="R3bc627be1abc4882"/>
              </p:custDataLst>
            </p:nvPr>
          </p:nvSpPr>
          <p:spPr bwMode="auto">
            <a:xfrm>
              <a:off x="4484699" y="2720981"/>
              <a:ext cx="47625" cy="49213"/>
            </a:xfrm>
            <a:custGeom>
              <a:avLst/>
              <a:gdLst>
                <a:gd name="T0" fmla="*/ 0 w 13"/>
                <a:gd name="T1" fmla="*/ 3 h 13"/>
                <a:gd name="T2" fmla="*/ 0 w 13"/>
                <a:gd name="T3" fmla="*/ 5 h 13"/>
                <a:gd name="T4" fmla="*/ 10 w 13"/>
                <a:gd name="T5" fmla="*/ 13 h 13"/>
                <a:gd name="T6" fmla="*/ 13 w 13"/>
                <a:gd name="T7" fmla="*/ 13 h 13"/>
                <a:gd name="T8" fmla="*/ 0 w 13"/>
                <a:gd name="T9" fmla="*/ 0 h 13"/>
                <a:gd name="T10" fmla="*/ 0 w 13"/>
                <a:gd name="T11" fmla="*/ 3 h 13"/>
              </a:gdLst>
              <a:ahLst/>
              <a:cxnLst>
                <a:cxn ang="0">
                  <a:pos x="T0" y="T1"/>
                </a:cxn>
                <a:cxn ang="0">
                  <a:pos x="T2" y="T3"/>
                </a:cxn>
                <a:cxn ang="0">
                  <a:pos x="T4" y="T5"/>
                </a:cxn>
                <a:cxn ang="0">
                  <a:pos x="T6" y="T7"/>
                </a:cxn>
                <a:cxn ang="0">
                  <a:pos x="T8" y="T9"/>
                </a:cxn>
                <a:cxn ang="0">
                  <a:pos x="T10" y="T11"/>
                </a:cxn>
              </a:cxnLst>
              <a:rect l="0" t="0" r="r" b="b"/>
              <a:pathLst>
                <a:path w="13" h="13">
                  <a:moveTo>
                    <a:pt x="0" y="3"/>
                  </a:moveTo>
                  <a:cubicBezTo>
                    <a:pt x="0" y="4"/>
                    <a:pt x="0" y="4"/>
                    <a:pt x="0" y="5"/>
                  </a:cubicBezTo>
                  <a:cubicBezTo>
                    <a:pt x="1" y="10"/>
                    <a:pt x="5"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6" name="Freeform 151"/>
            <p:cNvSpPr/>
            <p:nvPr>
              <p:custDataLst>
                <p:tags r:id="Rf6eaeb1197c546be"/>
              </p:custDataLst>
            </p:nvPr>
          </p:nvSpPr>
          <p:spPr bwMode="auto">
            <a:xfrm>
              <a:off x="4484699" y="2668594"/>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7" name="Freeform 152"/>
            <p:cNvSpPr/>
            <p:nvPr>
              <p:custDataLst>
                <p:tags r:id="R38ba4417e28743e6"/>
              </p:custDataLst>
            </p:nvPr>
          </p:nvSpPr>
          <p:spPr bwMode="auto">
            <a:xfrm>
              <a:off x="4629162" y="2770194"/>
              <a:ext cx="793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2" y="0"/>
                    <a:pt x="2" y="0"/>
                  </a:cubicBezTo>
                  <a:cubicBezTo>
                    <a:pt x="2" y="0"/>
                    <a:pt x="2" y="0"/>
                    <a:pt x="2"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8" name="Freeform 153"/>
            <p:cNvSpPr/>
            <p:nvPr>
              <p:custDataLst>
                <p:tags r:id="Redfa4ba5bc06431f"/>
              </p:custDataLst>
            </p:nvPr>
          </p:nvSpPr>
          <p:spPr bwMode="auto">
            <a:xfrm>
              <a:off x="4484699" y="2616206"/>
              <a:ext cx="152400" cy="153989"/>
            </a:xfrm>
            <a:custGeom>
              <a:avLst/>
              <a:gdLst>
                <a:gd name="T0" fmla="*/ 0 w 41"/>
                <a:gd name="T1" fmla="*/ 0 h 41"/>
                <a:gd name="T2" fmla="*/ 0 w 41"/>
                <a:gd name="T3" fmla="*/ 14 h 41"/>
                <a:gd name="T4" fmla="*/ 27 w 41"/>
                <a:gd name="T5" fmla="*/ 41 h 41"/>
                <a:gd name="T6" fmla="*/ 39 w 41"/>
                <a:gd name="T7" fmla="*/ 41 h 41"/>
                <a:gd name="T8" fmla="*/ 41 w 41"/>
                <a:gd name="T9" fmla="*/ 41 h 41"/>
                <a:gd name="T10" fmla="*/ 0 w 41"/>
                <a:gd name="T11" fmla="*/ 0 h 41"/>
              </a:gdLst>
              <a:ahLst/>
              <a:cxnLst>
                <a:cxn ang="0">
                  <a:pos x="T0" y="T1"/>
                </a:cxn>
                <a:cxn ang="0">
                  <a:pos x="T2" y="T3"/>
                </a:cxn>
                <a:cxn ang="0">
                  <a:pos x="T4" y="T5"/>
                </a:cxn>
                <a:cxn ang="0">
                  <a:pos x="T6" y="T7"/>
                </a:cxn>
                <a:cxn ang="0">
                  <a:pos x="T8" y="T9"/>
                </a:cxn>
                <a:cxn ang="0">
                  <a:pos x="T10" y="T11"/>
                </a:cxn>
              </a:cxnLst>
              <a:rect l="0" t="0" r="r" b="b"/>
              <a:pathLst>
                <a:path w="41" h="41">
                  <a:moveTo>
                    <a:pt x="0" y="0"/>
                  </a:moveTo>
                  <a:cubicBezTo>
                    <a:pt x="0" y="14"/>
                    <a:pt x="0" y="14"/>
                    <a:pt x="0" y="14"/>
                  </a:cubicBezTo>
                  <a:cubicBezTo>
                    <a:pt x="27" y="41"/>
                    <a:pt x="27" y="41"/>
                    <a:pt x="27" y="41"/>
                  </a:cubicBezTo>
                  <a:cubicBezTo>
                    <a:pt x="39" y="41"/>
                    <a:pt x="39" y="41"/>
                    <a:pt x="39" y="41"/>
                  </a:cubicBezTo>
                  <a:cubicBezTo>
                    <a:pt x="40" y="41"/>
                    <a:pt x="41" y="41"/>
                    <a:pt x="41" y="41"/>
                  </a:cubicBezTo>
                  <a:lnTo>
                    <a:pt x="0"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79" name="Freeform 154"/>
            <p:cNvSpPr/>
            <p:nvPr>
              <p:custDataLst>
                <p:tags r:id="R2443ec6c6caa44f5"/>
              </p:custDataLst>
            </p:nvPr>
          </p:nvSpPr>
          <p:spPr bwMode="auto">
            <a:xfrm>
              <a:off x="4656149" y="27622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0" name="Freeform 155"/>
            <p:cNvSpPr/>
            <p:nvPr>
              <p:custDataLst>
                <p:tags r:id="R31e99075a0554fab"/>
              </p:custDataLst>
            </p:nvPr>
          </p:nvSpPr>
          <p:spPr bwMode="auto">
            <a:xfrm>
              <a:off x="4637099" y="27701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1" name="Freeform 156"/>
            <p:cNvSpPr/>
            <p:nvPr>
              <p:custDataLst>
                <p:tags r:id="R4d2d0dcf11834e34"/>
              </p:custDataLst>
            </p:nvPr>
          </p:nvSpPr>
          <p:spPr bwMode="auto">
            <a:xfrm>
              <a:off x="4484698" y="2559057"/>
              <a:ext cx="174625" cy="211139"/>
            </a:xfrm>
            <a:custGeom>
              <a:avLst/>
              <a:gdLst>
                <a:gd name="T0" fmla="*/ 26 w 47"/>
                <a:gd name="T1" fmla="*/ 26 h 56"/>
                <a:gd name="T2" fmla="*/ 0 w 47"/>
                <a:gd name="T3" fmla="*/ 0 h 56"/>
                <a:gd name="T4" fmla="*/ 0 w 47"/>
                <a:gd name="T5" fmla="*/ 15 h 56"/>
                <a:gd name="T6" fmla="*/ 41 w 47"/>
                <a:gd name="T7" fmla="*/ 56 h 56"/>
                <a:gd name="T8" fmla="*/ 41 w 47"/>
                <a:gd name="T9" fmla="*/ 56 h 56"/>
                <a:gd name="T10" fmla="*/ 46 w 47"/>
                <a:gd name="T11" fmla="*/ 54 h 56"/>
                <a:gd name="T12" fmla="*/ 46 w 47"/>
                <a:gd name="T13" fmla="*/ 54 h 56"/>
                <a:gd name="T14" fmla="*/ 47 w 47"/>
                <a:gd name="T15" fmla="*/ 53 h 56"/>
                <a:gd name="T16" fmla="*/ 26 w 47"/>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26" y="26"/>
                  </a:moveTo>
                  <a:cubicBezTo>
                    <a:pt x="0" y="0"/>
                    <a:pt x="0" y="0"/>
                    <a:pt x="0" y="0"/>
                  </a:cubicBezTo>
                  <a:cubicBezTo>
                    <a:pt x="0" y="15"/>
                    <a:pt x="0" y="15"/>
                    <a:pt x="0" y="15"/>
                  </a:cubicBezTo>
                  <a:cubicBezTo>
                    <a:pt x="41" y="56"/>
                    <a:pt x="41" y="56"/>
                    <a:pt x="41" y="56"/>
                  </a:cubicBezTo>
                  <a:cubicBezTo>
                    <a:pt x="41" y="56"/>
                    <a:pt x="41" y="56"/>
                    <a:pt x="41" y="56"/>
                  </a:cubicBezTo>
                  <a:cubicBezTo>
                    <a:pt x="43" y="56"/>
                    <a:pt x="45" y="55"/>
                    <a:pt x="46" y="54"/>
                  </a:cubicBezTo>
                  <a:cubicBezTo>
                    <a:pt x="46" y="54"/>
                    <a:pt x="46" y="54"/>
                    <a:pt x="46" y="54"/>
                  </a:cubicBezTo>
                  <a:cubicBezTo>
                    <a:pt x="47" y="53"/>
                    <a:pt x="47" y="53"/>
                    <a:pt x="47" y="53"/>
                  </a:cubicBezTo>
                  <a:cubicBezTo>
                    <a:pt x="38" y="46"/>
                    <a:pt x="30" y="37"/>
                    <a:pt x="26" y="26"/>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2" name="Freeform 157"/>
            <p:cNvSpPr/>
            <p:nvPr>
              <p:custDataLst>
                <p:tags r:id="R5884ecbc7e124875"/>
              </p:custDataLst>
            </p:nvPr>
          </p:nvSpPr>
          <p:spPr bwMode="auto">
            <a:xfrm>
              <a:off x="4484698" y="2506671"/>
              <a:ext cx="96838" cy="150814"/>
            </a:xfrm>
            <a:custGeom>
              <a:avLst/>
              <a:gdLst>
                <a:gd name="T0" fmla="*/ 21 w 26"/>
                <a:gd name="T1" fmla="*/ 21 h 40"/>
                <a:gd name="T2" fmla="*/ 0 w 26"/>
                <a:gd name="T3" fmla="*/ 0 h 40"/>
                <a:gd name="T4" fmla="*/ 0 w 26"/>
                <a:gd name="T5" fmla="*/ 14 h 40"/>
                <a:gd name="T6" fmla="*/ 26 w 26"/>
                <a:gd name="T7" fmla="*/ 40 h 40"/>
                <a:gd name="T8" fmla="*/ 21 w 26"/>
                <a:gd name="T9" fmla="*/ 21 h 40"/>
              </a:gdLst>
              <a:ahLst/>
              <a:cxnLst>
                <a:cxn ang="0">
                  <a:pos x="T0" y="T1"/>
                </a:cxn>
                <a:cxn ang="0">
                  <a:pos x="T2" y="T3"/>
                </a:cxn>
                <a:cxn ang="0">
                  <a:pos x="T4" y="T5"/>
                </a:cxn>
                <a:cxn ang="0">
                  <a:pos x="T6" y="T7"/>
                </a:cxn>
                <a:cxn ang="0">
                  <a:pos x="T8" y="T9"/>
                </a:cxn>
              </a:cxnLst>
              <a:rect l="0" t="0" r="r" b="b"/>
              <a:pathLst>
                <a:path w="26" h="40">
                  <a:moveTo>
                    <a:pt x="21" y="21"/>
                  </a:moveTo>
                  <a:cubicBezTo>
                    <a:pt x="0" y="0"/>
                    <a:pt x="0" y="0"/>
                    <a:pt x="0" y="0"/>
                  </a:cubicBezTo>
                  <a:cubicBezTo>
                    <a:pt x="0" y="14"/>
                    <a:pt x="0" y="14"/>
                    <a:pt x="0" y="14"/>
                  </a:cubicBezTo>
                  <a:cubicBezTo>
                    <a:pt x="26" y="40"/>
                    <a:pt x="26" y="40"/>
                    <a:pt x="26" y="40"/>
                  </a:cubicBezTo>
                  <a:cubicBezTo>
                    <a:pt x="23" y="34"/>
                    <a:pt x="22" y="28"/>
                    <a:pt x="21" y="2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3" name="Freeform 158"/>
            <p:cNvSpPr/>
            <p:nvPr>
              <p:custDataLst>
                <p:tags r:id="Rec240616bb4949c4"/>
              </p:custDataLst>
            </p:nvPr>
          </p:nvSpPr>
          <p:spPr bwMode="auto">
            <a:xfrm>
              <a:off x="4484698" y="2454285"/>
              <a:ext cx="80963" cy="131763"/>
            </a:xfrm>
            <a:custGeom>
              <a:avLst/>
              <a:gdLst>
                <a:gd name="T0" fmla="*/ 21 w 22"/>
                <a:gd name="T1" fmla="*/ 31 h 35"/>
                <a:gd name="T2" fmla="*/ 22 w 22"/>
                <a:gd name="T3" fmla="*/ 22 h 35"/>
                <a:gd name="T4" fmla="*/ 0 w 22"/>
                <a:gd name="T5" fmla="*/ 0 h 35"/>
                <a:gd name="T6" fmla="*/ 0 w 22"/>
                <a:gd name="T7" fmla="*/ 14 h 35"/>
                <a:gd name="T8" fmla="*/ 21 w 22"/>
                <a:gd name="T9" fmla="*/ 35 h 35"/>
                <a:gd name="T10" fmla="*/ 21 w 22"/>
                <a:gd name="T11" fmla="*/ 31 h 35"/>
              </a:gdLst>
              <a:ahLst/>
              <a:cxnLst>
                <a:cxn ang="0">
                  <a:pos x="T0" y="T1"/>
                </a:cxn>
                <a:cxn ang="0">
                  <a:pos x="T2" y="T3"/>
                </a:cxn>
                <a:cxn ang="0">
                  <a:pos x="T4" y="T5"/>
                </a:cxn>
                <a:cxn ang="0">
                  <a:pos x="T6" y="T7"/>
                </a:cxn>
                <a:cxn ang="0">
                  <a:pos x="T8" y="T9"/>
                </a:cxn>
                <a:cxn ang="0">
                  <a:pos x="T10" y="T11"/>
                </a:cxn>
              </a:cxnLst>
              <a:rect l="0" t="0" r="r" b="b"/>
              <a:pathLst>
                <a:path w="22" h="35">
                  <a:moveTo>
                    <a:pt x="21" y="31"/>
                  </a:moveTo>
                  <a:cubicBezTo>
                    <a:pt x="21" y="28"/>
                    <a:pt x="21" y="25"/>
                    <a:pt x="22" y="22"/>
                  </a:cubicBezTo>
                  <a:cubicBezTo>
                    <a:pt x="0" y="0"/>
                    <a:pt x="0" y="0"/>
                    <a:pt x="0" y="0"/>
                  </a:cubicBezTo>
                  <a:cubicBezTo>
                    <a:pt x="0" y="14"/>
                    <a:pt x="0" y="14"/>
                    <a:pt x="0" y="14"/>
                  </a:cubicBezTo>
                  <a:cubicBezTo>
                    <a:pt x="21" y="35"/>
                    <a:pt x="21" y="35"/>
                    <a:pt x="21" y="35"/>
                  </a:cubicBezTo>
                  <a:cubicBezTo>
                    <a:pt x="21" y="34"/>
                    <a:pt x="21" y="32"/>
                    <a:pt x="21" y="3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4" name="Freeform 159"/>
            <p:cNvSpPr/>
            <p:nvPr>
              <p:custDataLst>
                <p:tags r:id="R68e222ea2d2542f7"/>
              </p:custDataLst>
            </p:nvPr>
          </p:nvSpPr>
          <p:spPr bwMode="auto">
            <a:xfrm>
              <a:off x="4484698" y="2398722"/>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5" name="Freeform 160"/>
            <p:cNvSpPr/>
            <p:nvPr>
              <p:custDataLst>
                <p:tags r:id="Rc121bc9c2f764db8"/>
              </p:custDataLst>
            </p:nvPr>
          </p:nvSpPr>
          <p:spPr bwMode="auto">
            <a:xfrm>
              <a:off x="4484698" y="2398718"/>
              <a:ext cx="92075" cy="138113"/>
            </a:xfrm>
            <a:custGeom>
              <a:avLst/>
              <a:gdLst>
                <a:gd name="T0" fmla="*/ 25 w 25"/>
                <a:gd name="T1" fmla="*/ 25 h 37"/>
                <a:gd name="T2" fmla="*/ 0 w 25"/>
                <a:gd name="T3" fmla="*/ 0 h 37"/>
                <a:gd name="T4" fmla="*/ 0 w 25"/>
                <a:gd name="T5" fmla="*/ 2 h 37"/>
                <a:gd name="T6" fmla="*/ 0 w 25"/>
                <a:gd name="T7" fmla="*/ 15 h 37"/>
                <a:gd name="T8" fmla="*/ 22 w 25"/>
                <a:gd name="T9" fmla="*/ 37 h 37"/>
                <a:gd name="T10" fmla="*/ 25 w 25"/>
                <a:gd name="T11" fmla="*/ 25 h 37"/>
              </a:gdLst>
              <a:ahLst/>
              <a:cxnLst>
                <a:cxn ang="0">
                  <a:pos x="T0" y="T1"/>
                </a:cxn>
                <a:cxn ang="0">
                  <a:pos x="T2" y="T3"/>
                </a:cxn>
                <a:cxn ang="0">
                  <a:pos x="T4" y="T5"/>
                </a:cxn>
                <a:cxn ang="0">
                  <a:pos x="T6" y="T7"/>
                </a:cxn>
                <a:cxn ang="0">
                  <a:pos x="T8" y="T9"/>
                </a:cxn>
                <a:cxn ang="0">
                  <a:pos x="T10" y="T11"/>
                </a:cxn>
              </a:cxnLst>
              <a:rect l="0" t="0" r="r" b="b"/>
              <a:pathLst>
                <a:path w="25" h="37">
                  <a:moveTo>
                    <a:pt x="25" y="25"/>
                  </a:moveTo>
                  <a:cubicBezTo>
                    <a:pt x="0" y="0"/>
                    <a:pt x="0" y="0"/>
                    <a:pt x="0" y="0"/>
                  </a:cubicBezTo>
                  <a:cubicBezTo>
                    <a:pt x="0" y="1"/>
                    <a:pt x="0" y="2"/>
                    <a:pt x="0" y="2"/>
                  </a:cubicBezTo>
                  <a:cubicBezTo>
                    <a:pt x="0" y="15"/>
                    <a:pt x="0" y="15"/>
                    <a:pt x="0" y="15"/>
                  </a:cubicBezTo>
                  <a:cubicBezTo>
                    <a:pt x="22" y="37"/>
                    <a:pt x="22" y="37"/>
                    <a:pt x="22" y="37"/>
                  </a:cubicBezTo>
                  <a:cubicBezTo>
                    <a:pt x="22" y="33"/>
                    <a:pt x="23" y="29"/>
                    <a:pt x="25" y="25"/>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6" name="Freeform 161"/>
            <p:cNvSpPr/>
            <p:nvPr>
              <p:custDataLst>
                <p:tags r:id="Reb292b92082044fa"/>
              </p:custDataLst>
            </p:nvPr>
          </p:nvSpPr>
          <p:spPr bwMode="auto">
            <a:xfrm>
              <a:off x="4491048" y="2384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7" name="Rectangle 162"/>
            <p:cNvSpPr>
              <a:spLocks noChangeArrowheads="1"/>
            </p:cNvSpPr>
            <p:nvPr>
              <p:custDataLst>
                <p:tags r:id="R656e6dfb243b49bc"/>
              </p:custDataLst>
            </p:nvPr>
          </p:nvSpPr>
          <p:spPr bwMode="auto">
            <a:xfrm>
              <a:off x="4484698" y="2398718"/>
              <a:ext cx="1588" cy="1588"/>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8" name="Freeform 163"/>
            <p:cNvSpPr/>
            <p:nvPr>
              <p:custDataLst>
                <p:tags r:id="Rfe807fea19aa4e5b"/>
              </p:custDataLst>
            </p:nvPr>
          </p:nvSpPr>
          <p:spPr bwMode="auto">
            <a:xfrm>
              <a:off x="4484694" y="2371734"/>
              <a:ext cx="107950" cy="120651"/>
            </a:xfrm>
            <a:custGeom>
              <a:avLst/>
              <a:gdLst>
                <a:gd name="T0" fmla="*/ 25 w 29"/>
                <a:gd name="T1" fmla="*/ 32 h 32"/>
                <a:gd name="T2" fmla="*/ 29 w 29"/>
                <a:gd name="T3" fmla="*/ 22 h 32"/>
                <a:gd name="T4" fmla="*/ 6 w 29"/>
                <a:gd name="T5" fmla="*/ 0 h 32"/>
                <a:gd name="T6" fmla="*/ 2 w 29"/>
                <a:gd name="T7" fmla="*/ 3 h 32"/>
                <a:gd name="T8" fmla="*/ 2 w 29"/>
                <a:gd name="T9" fmla="*/ 3 h 32"/>
                <a:gd name="T10" fmla="*/ 0 w 29"/>
                <a:gd name="T11" fmla="*/ 7 h 32"/>
                <a:gd name="T12" fmla="*/ 0 w 29"/>
                <a:gd name="T13" fmla="*/ 7 h 32"/>
                <a:gd name="T14" fmla="*/ 25 w 2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2">
                  <a:moveTo>
                    <a:pt x="25" y="32"/>
                  </a:moveTo>
                  <a:cubicBezTo>
                    <a:pt x="26" y="29"/>
                    <a:pt x="27" y="25"/>
                    <a:pt x="29" y="22"/>
                  </a:cubicBezTo>
                  <a:cubicBezTo>
                    <a:pt x="6" y="0"/>
                    <a:pt x="6" y="0"/>
                    <a:pt x="6" y="0"/>
                  </a:cubicBezTo>
                  <a:cubicBezTo>
                    <a:pt x="5" y="0"/>
                    <a:pt x="3" y="1"/>
                    <a:pt x="2" y="3"/>
                  </a:cubicBezTo>
                  <a:cubicBezTo>
                    <a:pt x="2" y="3"/>
                    <a:pt x="2" y="3"/>
                    <a:pt x="2" y="3"/>
                  </a:cubicBezTo>
                  <a:cubicBezTo>
                    <a:pt x="1" y="4"/>
                    <a:pt x="0" y="6"/>
                    <a:pt x="0" y="7"/>
                  </a:cubicBezTo>
                  <a:cubicBezTo>
                    <a:pt x="0" y="7"/>
                    <a:pt x="0" y="7"/>
                    <a:pt x="0" y="7"/>
                  </a:cubicBezTo>
                  <a:lnTo>
                    <a:pt x="25" y="32"/>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9" name="Freeform 164"/>
            <p:cNvSpPr/>
            <p:nvPr>
              <p:custDataLst>
                <p:tags r:id="R618ee2674257449c"/>
              </p:custDataLst>
            </p:nvPr>
          </p:nvSpPr>
          <p:spPr bwMode="auto">
            <a:xfrm>
              <a:off x="4513270" y="2368559"/>
              <a:ext cx="7938"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0" name="Freeform 165"/>
            <p:cNvSpPr/>
            <p:nvPr>
              <p:custDataLst>
                <p:tags r:id="R4f61c5fbabe9485a"/>
              </p:custDataLst>
            </p:nvPr>
          </p:nvSpPr>
          <p:spPr bwMode="auto">
            <a:xfrm>
              <a:off x="4506917" y="2368561"/>
              <a:ext cx="107950" cy="85726"/>
            </a:xfrm>
            <a:custGeom>
              <a:avLst/>
              <a:gdLst>
                <a:gd name="T0" fmla="*/ 23 w 29"/>
                <a:gd name="T1" fmla="*/ 23 h 23"/>
                <a:gd name="T2" fmla="*/ 29 w 29"/>
                <a:gd name="T3" fmla="*/ 15 h 23"/>
                <a:gd name="T4" fmla="*/ 14 w 29"/>
                <a:gd name="T5" fmla="*/ 0 h 23"/>
                <a:gd name="T6" fmla="*/ 4 w 29"/>
                <a:gd name="T7" fmla="*/ 0 h 23"/>
                <a:gd name="T8" fmla="*/ 4 w 29"/>
                <a:gd name="T9" fmla="*/ 0 h 23"/>
                <a:gd name="T10" fmla="*/ 2 w 29"/>
                <a:gd name="T11" fmla="*/ 0 h 23"/>
                <a:gd name="T12" fmla="*/ 0 w 29"/>
                <a:gd name="T13" fmla="*/ 1 h 23"/>
                <a:gd name="T14" fmla="*/ 23 w 2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3">
                  <a:moveTo>
                    <a:pt x="23" y="23"/>
                  </a:moveTo>
                  <a:cubicBezTo>
                    <a:pt x="25" y="20"/>
                    <a:pt x="27" y="17"/>
                    <a:pt x="29" y="15"/>
                  </a:cubicBezTo>
                  <a:cubicBezTo>
                    <a:pt x="14" y="0"/>
                    <a:pt x="14" y="0"/>
                    <a:pt x="14" y="0"/>
                  </a:cubicBezTo>
                  <a:cubicBezTo>
                    <a:pt x="4" y="0"/>
                    <a:pt x="4" y="0"/>
                    <a:pt x="4" y="0"/>
                  </a:cubicBezTo>
                  <a:cubicBezTo>
                    <a:pt x="4" y="0"/>
                    <a:pt x="4" y="0"/>
                    <a:pt x="4" y="0"/>
                  </a:cubicBezTo>
                  <a:cubicBezTo>
                    <a:pt x="3" y="0"/>
                    <a:pt x="3" y="0"/>
                    <a:pt x="2" y="0"/>
                  </a:cubicBezTo>
                  <a:cubicBezTo>
                    <a:pt x="2" y="0"/>
                    <a:pt x="1" y="0"/>
                    <a:pt x="0" y="1"/>
                  </a:cubicBezTo>
                  <a:lnTo>
                    <a:pt x="23" y="2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1" name="Freeform 166"/>
            <p:cNvSpPr/>
            <p:nvPr>
              <p:custDataLst>
                <p:tags r:id="Rfcc1fa0037544273"/>
              </p:custDataLst>
            </p:nvPr>
          </p:nvSpPr>
          <p:spPr bwMode="auto">
            <a:xfrm>
              <a:off x="4559295" y="2368556"/>
              <a:ext cx="80963" cy="55563"/>
            </a:xfrm>
            <a:custGeom>
              <a:avLst/>
              <a:gdLst>
                <a:gd name="T0" fmla="*/ 22 w 22"/>
                <a:gd name="T1" fmla="*/ 8 h 15"/>
                <a:gd name="T2" fmla="*/ 14 w 22"/>
                <a:gd name="T3" fmla="*/ 0 h 15"/>
                <a:gd name="T4" fmla="*/ 0 w 22"/>
                <a:gd name="T5" fmla="*/ 0 h 15"/>
                <a:gd name="T6" fmla="*/ 15 w 22"/>
                <a:gd name="T7" fmla="*/ 15 h 15"/>
                <a:gd name="T8" fmla="*/ 22 w 22"/>
                <a:gd name="T9" fmla="*/ 8 h 15"/>
              </a:gdLst>
              <a:ahLst/>
              <a:cxnLst>
                <a:cxn ang="0">
                  <a:pos x="T0" y="T1"/>
                </a:cxn>
                <a:cxn ang="0">
                  <a:pos x="T2" y="T3"/>
                </a:cxn>
                <a:cxn ang="0">
                  <a:pos x="T4" y="T5"/>
                </a:cxn>
                <a:cxn ang="0">
                  <a:pos x="T6" y="T7"/>
                </a:cxn>
                <a:cxn ang="0">
                  <a:pos x="T8" y="T9"/>
                </a:cxn>
              </a:cxnLst>
              <a:rect l="0" t="0" r="r" b="b"/>
              <a:pathLst>
                <a:path w="22" h="15">
                  <a:moveTo>
                    <a:pt x="22" y="8"/>
                  </a:moveTo>
                  <a:cubicBezTo>
                    <a:pt x="14" y="0"/>
                    <a:pt x="14" y="0"/>
                    <a:pt x="14" y="0"/>
                  </a:cubicBezTo>
                  <a:cubicBezTo>
                    <a:pt x="0" y="0"/>
                    <a:pt x="0" y="0"/>
                    <a:pt x="0" y="0"/>
                  </a:cubicBezTo>
                  <a:cubicBezTo>
                    <a:pt x="15" y="15"/>
                    <a:pt x="15" y="15"/>
                    <a:pt x="15" y="15"/>
                  </a:cubicBezTo>
                  <a:cubicBezTo>
                    <a:pt x="17" y="12"/>
                    <a:pt x="20" y="10"/>
                    <a:pt x="22" y="8"/>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2" name="Freeform 167"/>
            <p:cNvSpPr/>
            <p:nvPr>
              <p:custDataLst>
                <p:tags r:id="Rdccbac5da448403e"/>
              </p:custDataLst>
            </p:nvPr>
          </p:nvSpPr>
          <p:spPr bwMode="auto">
            <a:xfrm>
              <a:off x="4640257" y="2368556"/>
              <a:ext cx="7938" cy="3175"/>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3" name="Freeform 168"/>
            <p:cNvSpPr/>
            <p:nvPr>
              <p:custDataLst>
                <p:tags r:id="Rd75e7455b65c48f8"/>
              </p:custDataLst>
            </p:nvPr>
          </p:nvSpPr>
          <p:spPr bwMode="auto">
            <a:xfrm>
              <a:off x="4656131" y="2376494"/>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4" name="Freeform 169"/>
            <p:cNvSpPr/>
            <p:nvPr>
              <p:custDataLst>
                <p:tags r:id="R20d3e44d29414287"/>
              </p:custDataLst>
            </p:nvPr>
          </p:nvSpPr>
          <p:spPr bwMode="auto">
            <a:xfrm>
              <a:off x="4629144" y="2368556"/>
              <a:ext cx="1111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cubicBezTo>
                    <a:pt x="0" y="0"/>
                    <a:pt x="0" y="0"/>
                    <a:pt x="0" y="0"/>
                  </a:cubicBezTo>
                  <a:cubicBezTo>
                    <a:pt x="1" y="0"/>
                    <a:pt x="2" y="0"/>
                    <a:pt x="3"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5" name="Freeform 170"/>
            <p:cNvSpPr/>
            <p:nvPr>
              <p:custDataLst>
                <p:tags r:id="R5c3eb3560db941fb"/>
              </p:custDataLst>
            </p:nvPr>
          </p:nvSpPr>
          <p:spPr bwMode="auto">
            <a:xfrm>
              <a:off x="4648195" y="2371732"/>
              <a:ext cx="4763"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96" name="Freeform 171"/>
            <p:cNvSpPr/>
            <p:nvPr>
              <p:custDataLst>
                <p:tags r:id="R44b09d49540b466e"/>
              </p:custDataLst>
            </p:nvPr>
          </p:nvSpPr>
          <p:spPr bwMode="auto">
            <a:xfrm>
              <a:off x="4611688" y="2368550"/>
              <a:ext cx="47625" cy="30163"/>
            </a:xfrm>
            <a:custGeom>
              <a:avLst/>
              <a:gdLst>
                <a:gd name="T0" fmla="*/ 13 w 13"/>
                <a:gd name="T1" fmla="*/ 3 h 8"/>
                <a:gd name="T2" fmla="*/ 13 w 13"/>
                <a:gd name="T3" fmla="*/ 3 h 8"/>
                <a:gd name="T4" fmla="*/ 12 w 13"/>
                <a:gd name="T5" fmla="*/ 2 h 8"/>
                <a:gd name="T6" fmla="*/ 11 w 13"/>
                <a:gd name="T7" fmla="*/ 2 h 8"/>
                <a:gd name="T8" fmla="*/ 10 w 13"/>
                <a:gd name="T9" fmla="*/ 1 h 8"/>
                <a:gd name="T10" fmla="*/ 10 w 13"/>
                <a:gd name="T11" fmla="*/ 1 h 8"/>
                <a:gd name="T12" fmla="*/ 8 w 13"/>
                <a:gd name="T13" fmla="*/ 0 h 8"/>
                <a:gd name="T14" fmla="*/ 8 w 13"/>
                <a:gd name="T15" fmla="*/ 0 h 8"/>
                <a:gd name="T16" fmla="*/ 5 w 13"/>
                <a:gd name="T17" fmla="*/ 0 h 8"/>
                <a:gd name="T18" fmla="*/ 0 w 13"/>
                <a:gd name="T19" fmla="*/ 0 h 8"/>
                <a:gd name="T20" fmla="*/ 8 w 13"/>
                <a:gd name="T21" fmla="*/ 8 h 8"/>
                <a:gd name="T22" fmla="*/ 13 w 13"/>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8">
                  <a:moveTo>
                    <a:pt x="13" y="3"/>
                  </a:moveTo>
                  <a:cubicBezTo>
                    <a:pt x="13" y="3"/>
                    <a:pt x="13" y="3"/>
                    <a:pt x="13" y="3"/>
                  </a:cubicBezTo>
                  <a:cubicBezTo>
                    <a:pt x="13" y="3"/>
                    <a:pt x="12" y="3"/>
                    <a:pt x="12" y="2"/>
                  </a:cubicBezTo>
                  <a:cubicBezTo>
                    <a:pt x="12" y="2"/>
                    <a:pt x="12" y="2"/>
                    <a:pt x="11" y="2"/>
                  </a:cubicBezTo>
                  <a:cubicBezTo>
                    <a:pt x="11" y="2"/>
                    <a:pt x="11" y="1"/>
                    <a:pt x="10" y="1"/>
                  </a:cubicBezTo>
                  <a:cubicBezTo>
                    <a:pt x="10" y="1"/>
                    <a:pt x="10" y="1"/>
                    <a:pt x="10" y="1"/>
                  </a:cubicBezTo>
                  <a:cubicBezTo>
                    <a:pt x="9" y="1"/>
                    <a:pt x="9" y="0"/>
                    <a:pt x="8" y="0"/>
                  </a:cubicBezTo>
                  <a:cubicBezTo>
                    <a:pt x="8" y="0"/>
                    <a:pt x="8" y="0"/>
                    <a:pt x="8" y="0"/>
                  </a:cubicBezTo>
                  <a:cubicBezTo>
                    <a:pt x="7" y="0"/>
                    <a:pt x="6" y="0"/>
                    <a:pt x="5" y="0"/>
                  </a:cubicBezTo>
                  <a:cubicBezTo>
                    <a:pt x="0" y="0"/>
                    <a:pt x="0" y="0"/>
                    <a:pt x="0" y="0"/>
                  </a:cubicBezTo>
                  <a:cubicBezTo>
                    <a:pt x="8" y="8"/>
                    <a:pt x="8" y="8"/>
                    <a:pt x="8" y="8"/>
                  </a:cubicBezTo>
                  <a:cubicBezTo>
                    <a:pt x="10" y="6"/>
                    <a:pt x="11" y="5"/>
                    <a:pt x="13" y="3"/>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sp>
        <p:nvSpPr>
          <p:cNvPr id="197" name="Freeform 25"/>
          <p:cNvSpPr/>
          <p:nvPr>
            <p:custDataLst>
              <p:tags r:id="Rfd067d2c0dc04040"/>
            </p:custDataLst>
          </p:nvPr>
        </p:nvSpPr>
        <p:spPr bwMode="auto">
          <a:xfrm>
            <a:off x="3683797" y="4021784"/>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198" name="Freeform 25"/>
          <p:cNvSpPr/>
          <p:nvPr>
            <p:custDataLst>
              <p:tags r:id="Rac2c6d724a19423c"/>
            </p:custDataLst>
          </p:nvPr>
        </p:nvSpPr>
        <p:spPr bwMode="auto">
          <a:xfrm>
            <a:off x="4095904" y="4021784"/>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199" name="组合 198"/>
          <p:cNvGrpSpPr/>
          <p:nvPr/>
        </p:nvGrpSpPr>
        <p:grpSpPr>
          <a:xfrm>
            <a:off x="5348392" y="5069542"/>
            <a:ext cx="355305" cy="759725"/>
            <a:chOff x="3938588" y="2368550"/>
            <a:chExt cx="182563" cy="401638"/>
          </a:xfrm>
          <a:solidFill>
            <a:schemeClr val="bg1">
              <a:lumMod val="85000"/>
            </a:schemeClr>
          </a:solidFill>
        </p:grpSpPr>
        <p:sp>
          <p:nvSpPr>
            <p:cNvPr id="200" name="Freeform 77"/>
            <p:cNvSpPr/>
            <p:nvPr>
              <p:custDataLst>
                <p:tags r:id="R2d10a2f177cf41b3"/>
              </p:custDataLst>
            </p:nvPr>
          </p:nvSpPr>
          <p:spPr bwMode="auto">
            <a:xfrm>
              <a:off x="3938588" y="2720975"/>
              <a:ext cx="47625" cy="49213"/>
            </a:xfrm>
            <a:custGeom>
              <a:avLst/>
              <a:gdLst>
                <a:gd name="T0" fmla="*/ 0 w 13"/>
                <a:gd name="T1" fmla="*/ 3 h 13"/>
                <a:gd name="T2" fmla="*/ 10 w 13"/>
                <a:gd name="T3" fmla="*/ 13 h 13"/>
                <a:gd name="T4" fmla="*/ 13 w 13"/>
                <a:gd name="T5" fmla="*/ 13 h 13"/>
                <a:gd name="T6" fmla="*/ 0 w 13"/>
                <a:gd name="T7" fmla="*/ 0 h 13"/>
                <a:gd name="T8" fmla="*/ 0 w 13"/>
                <a:gd name="T9" fmla="*/ 3 h 13"/>
              </a:gdLst>
              <a:ahLst/>
              <a:cxnLst>
                <a:cxn ang="0">
                  <a:pos x="T0" y="T1"/>
                </a:cxn>
                <a:cxn ang="0">
                  <a:pos x="T2" y="T3"/>
                </a:cxn>
                <a:cxn ang="0">
                  <a:pos x="T4" y="T5"/>
                </a:cxn>
                <a:cxn ang="0">
                  <a:pos x="T6" y="T7"/>
                </a:cxn>
                <a:cxn ang="0">
                  <a:pos x="T8" y="T9"/>
                </a:cxn>
              </a:cxnLst>
              <a:rect l="0" t="0" r="r" b="b"/>
              <a:pathLst>
                <a:path w="13" h="13">
                  <a:moveTo>
                    <a:pt x="0" y="3"/>
                  </a:moveTo>
                  <a:cubicBezTo>
                    <a:pt x="0" y="9"/>
                    <a:pt x="4"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1" name="Freeform 78"/>
            <p:cNvSpPr/>
            <p:nvPr>
              <p:custDataLst>
                <p:tags r:id="R66abdf82aedb4440"/>
              </p:custDataLst>
            </p:nvPr>
          </p:nvSpPr>
          <p:spPr bwMode="auto">
            <a:xfrm>
              <a:off x="3938588" y="2668588"/>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2" name="Freeform 79"/>
            <p:cNvSpPr/>
            <p:nvPr>
              <p:custDataLst>
                <p:tags r:id="R5401e3540ba1434d"/>
              </p:custDataLst>
            </p:nvPr>
          </p:nvSpPr>
          <p:spPr bwMode="auto">
            <a:xfrm>
              <a:off x="3938588" y="2616200"/>
              <a:ext cx="152400" cy="153988"/>
            </a:xfrm>
            <a:custGeom>
              <a:avLst/>
              <a:gdLst>
                <a:gd name="T0" fmla="*/ 0 w 41"/>
                <a:gd name="T1" fmla="*/ 14 h 41"/>
                <a:gd name="T2" fmla="*/ 27 w 41"/>
                <a:gd name="T3" fmla="*/ 41 h 41"/>
                <a:gd name="T4" fmla="*/ 39 w 41"/>
                <a:gd name="T5" fmla="*/ 41 h 41"/>
                <a:gd name="T6" fmla="*/ 41 w 41"/>
                <a:gd name="T7" fmla="*/ 41 h 41"/>
                <a:gd name="T8" fmla="*/ 0 w 41"/>
                <a:gd name="T9" fmla="*/ 0 h 41"/>
                <a:gd name="T10" fmla="*/ 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0" y="14"/>
                  </a:moveTo>
                  <a:cubicBezTo>
                    <a:pt x="27" y="41"/>
                    <a:pt x="27" y="41"/>
                    <a:pt x="27" y="41"/>
                  </a:cubicBezTo>
                  <a:cubicBezTo>
                    <a:pt x="39" y="41"/>
                    <a:pt x="39" y="41"/>
                    <a:pt x="39" y="41"/>
                  </a:cubicBezTo>
                  <a:cubicBezTo>
                    <a:pt x="40" y="41"/>
                    <a:pt x="40" y="41"/>
                    <a:pt x="41" y="41"/>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3" name="Freeform 80"/>
            <p:cNvSpPr/>
            <p:nvPr>
              <p:custDataLst>
                <p:tags r:id="R4655aa0037644f5e"/>
              </p:custDataLst>
            </p:nvPr>
          </p:nvSpPr>
          <p:spPr bwMode="auto">
            <a:xfrm>
              <a:off x="3938588" y="2559050"/>
              <a:ext cx="182563" cy="211138"/>
            </a:xfrm>
            <a:custGeom>
              <a:avLst/>
              <a:gdLst>
                <a:gd name="T0" fmla="*/ 0 w 49"/>
                <a:gd name="T1" fmla="*/ 15 h 56"/>
                <a:gd name="T2" fmla="*/ 41 w 49"/>
                <a:gd name="T3" fmla="*/ 56 h 56"/>
                <a:gd name="T4" fmla="*/ 49 w 49"/>
                <a:gd name="T5" fmla="*/ 50 h 56"/>
                <a:gd name="T6" fmla="*/ 0 w 49"/>
                <a:gd name="T7" fmla="*/ 0 h 56"/>
                <a:gd name="T8" fmla="*/ 0 w 49"/>
                <a:gd name="T9" fmla="*/ 15 h 56"/>
              </a:gdLst>
              <a:ahLst/>
              <a:cxnLst>
                <a:cxn ang="0">
                  <a:pos x="T0" y="T1"/>
                </a:cxn>
                <a:cxn ang="0">
                  <a:pos x="T2" y="T3"/>
                </a:cxn>
                <a:cxn ang="0">
                  <a:pos x="T4" y="T5"/>
                </a:cxn>
                <a:cxn ang="0">
                  <a:pos x="T6" y="T7"/>
                </a:cxn>
                <a:cxn ang="0">
                  <a:pos x="T8" y="T9"/>
                </a:cxn>
              </a:cxnLst>
              <a:rect l="0" t="0" r="r" b="b"/>
              <a:pathLst>
                <a:path w="49" h="56">
                  <a:moveTo>
                    <a:pt x="0" y="15"/>
                  </a:moveTo>
                  <a:cubicBezTo>
                    <a:pt x="41" y="56"/>
                    <a:pt x="41" y="56"/>
                    <a:pt x="41" y="56"/>
                  </a:cubicBezTo>
                  <a:cubicBezTo>
                    <a:pt x="45" y="56"/>
                    <a:pt x="48" y="53"/>
                    <a:pt x="49" y="50"/>
                  </a:cubicBezTo>
                  <a:cubicBezTo>
                    <a:pt x="0" y="0"/>
                    <a:pt x="0" y="0"/>
                    <a:pt x="0" y="0"/>
                  </a:cubicBezTo>
                  <a:lnTo>
                    <a:pt x="0" y="15"/>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4" name="Freeform 81"/>
            <p:cNvSpPr/>
            <p:nvPr>
              <p:custDataLst>
                <p:tags r:id="Rd0e249a58ada439c"/>
              </p:custDataLst>
            </p:nvPr>
          </p:nvSpPr>
          <p:spPr bwMode="auto">
            <a:xfrm>
              <a:off x="3938588" y="2506663"/>
              <a:ext cx="182563" cy="241300"/>
            </a:xfrm>
            <a:custGeom>
              <a:avLst/>
              <a:gdLst>
                <a:gd name="T0" fmla="*/ 0 w 49"/>
                <a:gd name="T1" fmla="*/ 14 h 64"/>
                <a:gd name="T2" fmla="*/ 49 w 49"/>
                <a:gd name="T3" fmla="*/ 64 h 64"/>
                <a:gd name="T4" fmla="*/ 49 w 49"/>
                <a:gd name="T5" fmla="*/ 60 h 64"/>
                <a:gd name="T6" fmla="*/ 49 w 49"/>
                <a:gd name="T7" fmla="*/ 50 h 64"/>
                <a:gd name="T8" fmla="*/ 0 w 49"/>
                <a:gd name="T9" fmla="*/ 0 h 64"/>
                <a:gd name="T10" fmla="*/ 0 w 49"/>
                <a:gd name="T11" fmla="*/ 14 h 64"/>
              </a:gdLst>
              <a:ahLst/>
              <a:cxnLst>
                <a:cxn ang="0">
                  <a:pos x="T0" y="T1"/>
                </a:cxn>
                <a:cxn ang="0">
                  <a:pos x="T2" y="T3"/>
                </a:cxn>
                <a:cxn ang="0">
                  <a:pos x="T4" y="T5"/>
                </a:cxn>
                <a:cxn ang="0">
                  <a:pos x="T6" y="T7"/>
                </a:cxn>
                <a:cxn ang="0">
                  <a:pos x="T8" y="T9"/>
                </a:cxn>
                <a:cxn ang="0">
                  <a:pos x="T10" y="T11"/>
                </a:cxn>
              </a:cxnLst>
              <a:rect l="0" t="0" r="r" b="b"/>
              <a:pathLst>
                <a:path w="49" h="64">
                  <a:moveTo>
                    <a:pt x="0" y="14"/>
                  </a:moveTo>
                  <a:cubicBezTo>
                    <a:pt x="49" y="64"/>
                    <a:pt x="49" y="64"/>
                    <a:pt x="49" y="64"/>
                  </a:cubicBezTo>
                  <a:cubicBezTo>
                    <a:pt x="49" y="62"/>
                    <a:pt x="49" y="61"/>
                    <a:pt x="49" y="60"/>
                  </a:cubicBezTo>
                  <a:cubicBezTo>
                    <a:pt x="49" y="50"/>
                    <a:pt x="49" y="50"/>
                    <a:pt x="49" y="50"/>
                  </a:cubicBezTo>
                  <a:cubicBezTo>
                    <a:pt x="0" y="0"/>
                    <a:pt x="0" y="0"/>
                    <a:pt x="0" y="0"/>
                  </a:cubicBezTo>
                  <a:lnTo>
                    <a:pt x="0" y="14"/>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5" name="Freeform 82"/>
            <p:cNvSpPr/>
            <p:nvPr>
              <p:custDataLst>
                <p:tags r:id="R3d831851465e45fb"/>
              </p:custDataLst>
            </p:nvPr>
          </p:nvSpPr>
          <p:spPr bwMode="auto">
            <a:xfrm>
              <a:off x="3938588" y="2454275"/>
              <a:ext cx="182563" cy="239713"/>
            </a:xfrm>
            <a:custGeom>
              <a:avLst/>
              <a:gdLst>
                <a:gd name="T0" fmla="*/ 0 w 115"/>
                <a:gd name="T1" fmla="*/ 33 h 151"/>
                <a:gd name="T2" fmla="*/ 115 w 115"/>
                <a:gd name="T3" fmla="*/ 151 h 151"/>
                <a:gd name="T4" fmla="*/ 115 w 115"/>
                <a:gd name="T5" fmla="*/ 118 h 151"/>
                <a:gd name="T6" fmla="*/ 0 w 115"/>
                <a:gd name="T7" fmla="*/ 0 h 151"/>
                <a:gd name="T8" fmla="*/ 0 w 115"/>
                <a:gd name="T9" fmla="*/ 33 h 151"/>
              </a:gdLst>
              <a:ahLst/>
              <a:cxnLst>
                <a:cxn ang="0">
                  <a:pos x="T0" y="T1"/>
                </a:cxn>
                <a:cxn ang="0">
                  <a:pos x="T2" y="T3"/>
                </a:cxn>
                <a:cxn ang="0">
                  <a:pos x="T4" y="T5"/>
                </a:cxn>
                <a:cxn ang="0">
                  <a:pos x="T6" y="T7"/>
                </a:cxn>
                <a:cxn ang="0">
                  <a:pos x="T8" y="T9"/>
                </a:cxn>
              </a:cxnLst>
              <a:rect l="0" t="0" r="r" b="b"/>
              <a:pathLst>
                <a:path w="115" h="151">
                  <a:moveTo>
                    <a:pt x="0" y="33"/>
                  </a:moveTo>
                  <a:lnTo>
                    <a:pt x="115" y="151"/>
                  </a:lnTo>
                  <a:lnTo>
                    <a:pt x="115" y="118"/>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6" name="Freeform 83"/>
            <p:cNvSpPr/>
            <p:nvPr>
              <p:custDataLst>
                <p:tags r:id="R33f929e1d4d74e50"/>
              </p:custDataLst>
            </p:nvPr>
          </p:nvSpPr>
          <p:spPr bwMode="auto">
            <a:xfrm>
              <a:off x="3938588" y="2398713"/>
              <a:ext cx="182563" cy="242888"/>
            </a:xfrm>
            <a:custGeom>
              <a:avLst/>
              <a:gdLst>
                <a:gd name="T0" fmla="*/ 0 w 49"/>
                <a:gd name="T1" fmla="*/ 2 h 65"/>
                <a:gd name="T2" fmla="*/ 0 w 49"/>
                <a:gd name="T3" fmla="*/ 15 h 65"/>
                <a:gd name="T4" fmla="*/ 49 w 49"/>
                <a:gd name="T5" fmla="*/ 65 h 65"/>
                <a:gd name="T6" fmla="*/ 49 w 49"/>
                <a:gd name="T7" fmla="*/ 50 h 65"/>
                <a:gd name="T8" fmla="*/ 0 w 49"/>
                <a:gd name="T9" fmla="*/ 0 h 65"/>
                <a:gd name="T10" fmla="*/ 0 w 49"/>
                <a:gd name="T11" fmla="*/ 2 h 65"/>
              </a:gdLst>
              <a:ahLst/>
              <a:cxnLst>
                <a:cxn ang="0">
                  <a:pos x="T0" y="T1"/>
                </a:cxn>
                <a:cxn ang="0">
                  <a:pos x="T2" y="T3"/>
                </a:cxn>
                <a:cxn ang="0">
                  <a:pos x="T4" y="T5"/>
                </a:cxn>
                <a:cxn ang="0">
                  <a:pos x="T6" y="T7"/>
                </a:cxn>
                <a:cxn ang="0">
                  <a:pos x="T8" y="T9"/>
                </a:cxn>
                <a:cxn ang="0">
                  <a:pos x="T10" y="T11"/>
                </a:cxn>
              </a:cxnLst>
              <a:rect l="0" t="0" r="r" b="b"/>
              <a:pathLst>
                <a:path w="49" h="65">
                  <a:moveTo>
                    <a:pt x="0" y="2"/>
                  </a:moveTo>
                  <a:cubicBezTo>
                    <a:pt x="0" y="15"/>
                    <a:pt x="0" y="15"/>
                    <a:pt x="0" y="15"/>
                  </a:cubicBezTo>
                  <a:cubicBezTo>
                    <a:pt x="49" y="65"/>
                    <a:pt x="49" y="65"/>
                    <a:pt x="49" y="65"/>
                  </a:cubicBezTo>
                  <a:cubicBezTo>
                    <a:pt x="49" y="50"/>
                    <a:pt x="49" y="50"/>
                    <a:pt x="49" y="50"/>
                  </a:cubicBezTo>
                  <a:cubicBezTo>
                    <a:pt x="0" y="0"/>
                    <a:pt x="0" y="0"/>
                    <a:pt x="0" y="0"/>
                  </a:cubicBezTo>
                  <a:cubicBezTo>
                    <a:pt x="0" y="1"/>
                    <a:pt x="0" y="2"/>
                    <a:pt x="0" y="2"/>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7" name="Freeform 84"/>
            <p:cNvSpPr/>
            <p:nvPr>
              <p:custDataLst>
                <p:tags r:id="R7ac7cfe035a04666"/>
              </p:custDataLst>
            </p:nvPr>
          </p:nvSpPr>
          <p:spPr bwMode="auto">
            <a:xfrm>
              <a:off x="3938588" y="2371725"/>
              <a:ext cx="182563" cy="214313"/>
            </a:xfrm>
            <a:custGeom>
              <a:avLst/>
              <a:gdLst>
                <a:gd name="T0" fmla="*/ 0 w 49"/>
                <a:gd name="T1" fmla="*/ 7 h 57"/>
                <a:gd name="T2" fmla="*/ 49 w 49"/>
                <a:gd name="T3" fmla="*/ 57 h 57"/>
                <a:gd name="T4" fmla="*/ 49 w 49"/>
                <a:gd name="T5" fmla="*/ 43 h 57"/>
                <a:gd name="T6" fmla="*/ 6 w 49"/>
                <a:gd name="T7" fmla="*/ 0 h 57"/>
                <a:gd name="T8" fmla="*/ 0 w 49"/>
                <a:gd name="T9" fmla="*/ 7 h 57"/>
              </a:gdLst>
              <a:ahLst/>
              <a:cxnLst>
                <a:cxn ang="0">
                  <a:pos x="T0" y="T1"/>
                </a:cxn>
                <a:cxn ang="0">
                  <a:pos x="T2" y="T3"/>
                </a:cxn>
                <a:cxn ang="0">
                  <a:pos x="T4" y="T5"/>
                </a:cxn>
                <a:cxn ang="0">
                  <a:pos x="T6" y="T7"/>
                </a:cxn>
                <a:cxn ang="0">
                  <a:pos x="T8" y="T9"/>
                </a:cxn>
              </a:cxnLst>
              <a:rect l="0" t="0" r="r" b="b"/>
              <a:pathLst>
                <a:path w="49" h="57">
                  <a:moveTo>
                    <a:pt x="0" y="7"/>
                  </a:moveTo>
                  <a:cubicBezTo>
                    <a:pt x="49" y="57"/>
                    <a:pt x="49" y="57"/>
                    <a:pt x="49" y="57"/>
                  </a:cubicBezTo>
                  <a:cubicBezTo>
                    <a:pt x="49" y="43"/>
                    <a:pt x="49" y="43"/>
                    <a:pt x="49" y="43"/>
                  </a:cubicBezTo>
                  <a:cubicBezTo>
                    <a:pt x="6" y="0"/>
                    <a:pt x="6" y="0"/>
                    <a:pt x="6" y="0"/>
                  </a:cubicBezTo>
                  <a:cubicBezTo>
                    <a:pt x="3" y="1"/>
                    <a:pt x="0" y="4"/>
                    <a:pt x="0" y="7"/>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8" name="Freeform 85"/>
            <p:cNvSpPr/>
            <p:nvPr>
              <p:custDataLst>
                <p:tags r:id="Re2822c430eec4694"/>
              </p:custDataLst>
            </p:nvPr>
          </p:nvSpPr>
          <p:spPr bwMode="auto">
            <a:xfrm>
              <a:off x="3960813" y="2368550"/>
              <a:ext cx="160338" cy="165100"/>
            </a:xfrm>
            <a:custGeom>
              <a:avLst/>
              <a:gdLst>
                <a:gd name="T0" fmla="*/ 4 w 43"/>
                <a:gd name="T1" fmla="*/ 0 h 44"/>
                <a:gd name="T2" fmla="*/ 0 w 43"/>
                <a:gd name="T3" fmla="*/ 1 h 44"/>
                <a:gd name="T4" fmla="*/ 43 w 43"/>
                <a:gd name="T5" fmla="*/ 44 h 44"/>
                <a:gd name="T6" fmla="*/ 43 w 43"/>
                <a:gd name="T7" fmla="*/ 29 h 44"/>
                <a:gd name="T8" fmla="*/ 14 w 43"/>
                <a:gd name="T9" fmla="*/ 0 h 44"/>
                <a:gd name="T10" fmla="*/ 4 w 43"/>
                <a:gd name="T11" fmla="*/ 0 h 44"/>
              </a:gdLst>
              <a:ahLst/>
              <a:cxnLst>
                <a:cxn ang="0">
                  <a:pos x="T0" y="T1"/>
                </a:cxn>
                <a:cxn ang="0">
                  <a:pos x="T2" y="T3"/>
                </a:cxn>
                <a:cxn ang="0">
                  <a:pos x="T4" y="T5"/>
                </a:cxn>
                <a:cxn ang="0">
                  <a:pos x="T6" y="T7"/>
                </a:cxn>
                <a:cxn ang="0">
                  <a:pos x="T8" y="T9"/>
                </a:cxn>
                <a:cxn ang="0">
                  <a:pos x="T10" y="T11"/>
                </a:cxn>
              </a:cxnLst>
              <a:rect l="0" t="0" r="r" b="b"/>
              <a:pathLst>
                <a:path w="43" h="44">
                  <a:moveTo>
                    <a:pt x="4" y="0"/>
                  </a:moveTo>
                  <a:cubicBezTo>
                    <a:pt x="3" y="0"/>
                    <a:pt x="1" y="0"/>
                    <a:pt x="0" y="1"/>
                  </a:cubicBezTo>
                  <a:cubicBezTo>
                    <a:pt x="43" y="44"/>
                    <a:pt x="43" y="44"/>
                    <a:pt x="43" y="44"/>
                  </a:cubicBezTo>
                  <a:cubicBezTo>
                    <a:pt x="43" y="29"/>
                    <a:pt x="43" y="29"/>
                    <a:pt x="43" y="29"/>
                  </a:cubicBezTo>
                  <a:cubicBezTo>
                    <a:pt x="14" y="0"/>
                    <a:pt x="14" y="0"/>
                    <a:pt x="14" y="0"/>
                  </a:cubicBezTo>
                  <a:lnTo>
                    <a:pt x="4"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09" name="Freeform 86"/>
            <p:cNvSpPr/>
            <p:nvPr>
              <p:custDataLst>
                <p:tags r:id="Rdf4df92b57f148d2"/>
              </p:custDataLst>
            </p:nvPr>
          </p:nvSpPr>
          <p:spPr bwMode="auto">
            <a:xfrm>
              <a:off x="4013201" y="2368550"/>
              <a:ext cx="107950" cy="109538"/>
            </a:xfrm>
            <a:custGeom>
              <a:avLst/>
              <a:gdLst>
                <a:gd name="T0" fmla="*/ 68 w 68"/>
                <a:gd name="T1" fmla="*/ 69 h 69"/>
                <a:gd name="T2" fmla="*/ 68 w 68"/>
                <a:gd name="T3" fmla="*/ 35 h 69"/>
                <a:gd name="T4" fmla="*/ 33 w 68"/>
                <a:gd name="T5" fmla="*/ 0 h 69"/>
                <a:gd name="T6" fmla="*/ 0 w 68"/>
                <a:gd name="T7" fmla="*/ 0 h 69"/>
                <a:gd name="T8" fmla="*/ 68 w 68"/>
                <a:gd name="T9" fmla="*/ 69 h 69"/>
              </a:gdLst>
              <a:ahLst/>
              <a:cxnLst>
                <a:cxn ang="0">
                  <a:pos x="T0" y="T1"/>
                </a:cxn>
                <a:cxn ang="0">
                  <a:pos x="T2" y="T3"/>
                </a:cxn>
                <a:cxn ang="0">
                  <a:pos x="T4" y="T5"/>
                </a:cxn>
                <a:cxn ang="0">
                  <a:pos x="T6" y="T7"/>
                </a:cxn>
                <a:cxn ang="0">
                  <a:pos x="T8" y="T9"/>
                </a:cxn>
              </a:cxnLst>
              <a:rect l="0" t="0" r="r" b="b"/>
              <a:pathLst>
                <a:path w="68" h="69">
                  <a:moveTo>
                    <a:pt x="68" y="69"/>
                  </a:moveTo>
                  <a:lnTo>
                    <a:pt x="68" y="35"/>
                  </a:lnTo>
                  <a:lnTo>
                    <a:pt x="33" y="0"/>
                  </a:lnTo>
                  <a:lnTo>
                    <a:pt x="0" y="0"/>
                  </a:lnTo>
                  <a:lnTo>
                    <a:pt x="68" y="69"/>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10" name="Freeform 87"/>
            <p:cNvSpPr/>
            <p:nvPr>
              <p:custDataLst>
                <p:tags r:id="R2c4f5fc0580649c5"/>
              </p:custDataLst>
            </p:nvPr>
          </p:nvSpPr>
          <p:spPr bwMode="auto">
            <a:xfrm>
              <a:off x="4065588" y="2368550"/>
              <a:ext cx="55563" cy="55563"/>
            </a:xfrm>
            <a:custGeom>
              <a:avLst/>
              <a:gdLst>
                <a:gd name="T0" fmla="*/ 15 w 15"/>
                <a:gd name="T1" fmla="*/ 10 h 15"/>
                <a:gd name="T2" fmla="*/ 5 w 15"/>
                <a:gd name="T3" fmla="*/ 0 h 15"/>
                <a:gd name="T4" fmla="*/ 0 w 15"/>
                <a:gd name="T5" fmla="*/ 0 h 15"/>
                <a:gd name="T6" fmla="*/ 15 w 15"/>
                <a:gd name="T7" fmla="*/ 15 h 15"/>
                <a:gd name="T8" fmla="*/ 15 w 15"/>
                <a:gd name="T9" fmla="*/ 10 h 15"/>
              </a:gdLst>
              <a:ahLst/>
              <a:cxnLst>
                <a:cxn ang="0">
                  <a:pos x="T0" y="T1"/>
                </a:cxn>
                <a:cxn ang="0">
                  <a:pos x="T2" y="T3"/>
                </a:cxn>
                <a:cxn ang="0">
                  <a:pos x="T4" y="T5"/>
                </a:cxn>
                <a:cxn ang="0">
                  <a:pos x="T6" y="T7"/>
                </a:cxn>
                <a:cxn ang="0">
                  <a:pos x="T8" y="T9"/>
                </a:cxn>
              </a:cxnLst>
              <a:rect l="0" t="0" r="r" b="b"/>
              <a:pathLst>
                <a:path w="15" h="15">
                  <a:moveTo>
                    <a:pt x="15" y="10"/>
                  </a:moveTo>
                  <a:cubicBezTo>
                    <a:pt x="15" y="4"/>
                    <a:pt x="11" y="0"/>
                    <a:pt x="5" y="0"/>
                  </a:cubicBezTo>
                  <a:cubicBezTo>
                    <a:pt x="0" y="0"/>
                    <a:pt x="0" y="0"/>
                    <a:pt x="0" y="0"/>
                  </a:cubicBezTo>
                  <a:cubicBezTo>
                    <a:pt x="15" y="15"/>
                    <a:pt x="15" y="15"/>
                    <a:pt x="15" y="15"/>
                  </a:cubicBezTo>
                  <a:lnTo>
                    <a:pt x="15" y="1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sp>
        <p:nvSpPr>
          <p:cNvPr id="211" name="Freeform 25"/>
          <p:cNvSpPr/>
          <p:nvPr>
            <p:custDataLst>
              <p:tags r:id="R75ead7f06faf475c"/>
            </p:custDataLst>
          </p:nvPr>
        </p:nvSpPr>
        <p:spPr bwMode="auto">
          <a:xfrm>
            <a:off x="3283073"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12" name="Freeform 25"/>
          <p:cNvSpPr/>
          <p:nvPr>
            <p:custDataLst>
              <p:tags r:id="Ra65e7e24aff54a0d"/>
            </p:custDataLst>
          </p:nvPr>
        </p:nvSpPr>
        <p:spPr bwMode="auto">
          <a:xfrm>
            <a:off x="2866209"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13" name="Freeform 25"/>
          <p:cNvSpPr/>
          <p:nvPr>
            <p:custDataLst>
              <p:tags r:id="R38c7f957f24a4325"/>
            </p:custDataLst>
          </p:nvPr>
        </p:nvSpPr>
        <p:spPr bwMode="auto">
          <a:xfrm>
            <a:off x="2461311"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14" name="Freeform 40"/>
          <p:cNvSpPr/>
          <p:nvPr>
            <p:custDataLst>
              <p:tags r:id="R45ef3956060f46d6"/>
            </p:custDataLst>
          </p:nvPr>
        </p:nvSpPr>
        <p:spPr bwMode="auto">
          <a:xfrm>
            <a:off x="2090760" y="5069541"/>
            <a:ext cx="323851" cy="751416"/>
          </a:xfrm>
          <a:custGeom>
            <a:avLst/>
            <a:gdLst>
              <a:gd name="T0" fmla="*/ 37 w 47"/>
              <a:gd name="T1" fmla="*/ 0 h 108"/>
              <a:gd name="T2" fmla="*/ 8 w 47"/>
              <a:gd name="T3" fmla="*/ 0 h 108"/>
              <a:gd name="T4" fmla="*/ 0 w 47"/>
              <a:gd name="T5" fmla="*/ 4 h 108"/>
              <a:gd name="T6" fmla="*/ 26 w 47"/>
              <a:gd name="T7" fmla="*/ 54 h 108"/>
              <a:gd name="T8" fmla="*/ 0 w 47"/>
              <a:gd name="T9" fmla="*/ 104 h 108"/>
              <a:gd name="T10" fmla="*/ 8 w 47"/>
              <a:gd name="T11" fmla="*/ 108 h 108"/>
              <a:gd name="T12" fmla="*/ 37 w 47"/>
              <a:gd name="T13" fmla="*/ 108 h 108"/>
              <a:gd name="T14" fmla="*/ 47 w 47"/>
              <a:gd name="T15" fmla="*/ 98 h 108"/>
              <a:gd name="T16" fmla="*/ 47 w 47"/>
              <a:gd name="T17" fmla="*/ 11 h 108"/>
              <a:gd name="T18" fmla="*/ 37 w 47"/>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08">
                <a:moveTo>
                  <a:pt x="37" y="0"/>
                </a:moveTo>
                <a:cubicBezTo>
                  <a:pt x="8" y="0"/>
                  <a:pt x="8" y="0"/>
                  <a:pt x="8" y="0"/>
                </a:cubicBezTo>
                <a:cubicBezTo>
                  <a:pt x="5" y="0"/>
                  <a:pt x="2" y="2"/>
                  <a:pt x="0" y="4"/>
                </a:cubicBezTo>
                <a:cubicBezTo>
                  <a:pt x="16" y="15"/>
                  <a:pt x="26" y="33"/>
                  <a:pt x="26" y="54"/>
                </a:cubicBezTo>
                <a:cubicBezTo>
                  <a:pt x="26" y="75"/>
                  <a:pt x="16" y="93"/>
                  <a:pt x="0" y="104"/>
                </a:cubicBezTo>
                <a:cubicBezTo>
                  <a:pt x="2" y="107"/>
                  <a:pt x="5" y="108"/>
                  <a:pt x="8" y="108"/>
                </a:cubicBezTo>
                <a:cubicBezTo>
                  <a:pt x="37" y="108"/>
                  <a:pt x="37" y="108"/>
                  <a:pt x="37" y="108"/>
                </a:cubicBezTo>
                <a:cubicBezTo>
                  <a:pt x="43" y="108"/>
                  <a:pt x="47" y="103"/>
                  <a:pt x="47" y="98"/>
                </a:cubicBezTo>
                <a:cubicBezTo>
                  <a:pt x="47" y="11"/>
                  <a:pt x="47" y="11"/>
                  <a:pt x="47" y="11"/>
                </a:cubicBezTo>
                <a:cubicBezTo>
                  <a:pt x="47" y="5"/>
                  <a:pt x="43" y="0"/>
                  <a:pt x="37" y="0"/>
                </a:cubicBez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215" name="组合 214"/>
          <p:cNvGrpSpPr/>
          <p:nvPr/>
        </p:nvGrpSpPr>
        <p:grpSpPr>
          <a:xfrm>
            <a:off x="5755281" y="5069533"/>
            <a:ext cx="326923" cy="757824"/>
            <a:chOff x="4484694" y="2368550"/>
            <a:chExt cx="174638" cy="404819"/>
          </a:xfrm>
          <a:solidFill>
            <a:schemeClr val="bg1">
              <a:lumMod val="85000"/>
            </a:schemeClr>
          </a:solidFill>
        </p:grpSpPr>
        <p:sp>
          <p:nvSpPr>
            <p:cNvPr id="216" name="AutoShape 138"/>
            <p:cNvSpPr>
              <a:spLocks noChangeAspect="1" noChangeArrowheads="1" noTextEdit="1"/>
            </p:cNvSpPr>
            <p:nvPr>
              <p:custDataLst>
                <p:tags r:id="R3f400c72beed4d11"/>
              </p:custDataLst>
            </p:nvPr>
          </p:nvSpPr>
          <p:spPr bwMode="auto">
            <a:xfrm>
              <a:off x="4487886" y="2368555"/>
              <a:ext cx="168276" cy="404814"/>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17" name="Freeform 140"/>
            <p:cNvSpPr/>
            <p:nvPr>
              <p:custDataLst>
                <p:tags r:id="R4eb29115768140fe"/>
              </p:custDataLst>
            </p:nvPr>
          </p:nvSpPr>
          <p:spPr bwMode="auto">
            <a:xfrm>
              <a:off x="4640286"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18" name="Freeform 141"/>
            <p:cNvSpPr/>
            <p:nvPr>
              <p:custDataLst>
                <p:tags r:id="R8aaf40e819514d5a"/>
              </p:custDataLst>
            </p:nvPr>
          </p:nvSpPr>
          <p:spPr bwMode="auto">
            <a:xfrm>
              <a:off x="4521224" y="2368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19" name="Freeform 142"/>
            <p:cNvSpPr/>
            <p:nvPr>
              <p:custDataLst>
                <p:tags r:id="R5eadea6737a04240"/>
              </p:custDataLst>
            </p:nvPr>
          </p:nvSpPr>
          <p:spPr bwMode="auto">
            <a:xfrm>
              <a:off x="4491060" y="2368555"/>
              <a:ext cx="22225" cy="15875"/>
            </a:xfrm>
            <a:custGeom>
              <a:avLst/>
              <a:gdLst>
                <a:gd name="T0" fmla="*/ 6 w 6"/>
                <a:gd name="T1" fmla="*/ 0 h 4"/>
                <a:gd name="T2" fmla="*/ 0 w 6"/>
                <a:gd name="T3" fmla="*/ 4 h 4"/>
                <a:gd name="T4" fmla="*/ 4 w 6"/>
                <a:gd name="T5" fmla="*/ 1 h 4"/>
                <a:gd name="T6" fmla="*/ 6 w 6"/>
                <a:gd name="T7" fmla="*/ 0 h 4"/>
              </a:gdLst>
              <a:ahLst/>
              <a:cxnLst>
                <a:cxn ang="0">
                  <a:pos x="T0" y="T1"/>
                </a:cxn>
                <a:cxn ang="0">
                  <a:pos x="T2" y="T3"/>
                </a:cxn>
                <a:cxn ang="0">
                  <a:pos x="T4" y="T5"/>
                </a:cxn>
                <a:cxn ang="0">
                  <a:pos x="T6" y="T7"/>
                </a:cxn>
              </a:cxnLst>
              <a:rect l="0" t="0" r="r" b="b"/>
              <a:pathLst>
                <a:path w="6" h="4">
                  <a:moveTo>
                    <a:pt x="6" y="0"/>
                  </a:moveTo>
                  <a:cubicBezTo>
                    <a:pt x="4" y="1"/>
                    <a:pt x="2" y="2"/>
                    <a:pt x="0" y="4"/>
                  </a:cubicBezTo>
                  <a:cubicBezTo>
                    <a:pt x="1" y="2"/>
                    <a:pt x="3" y="1"/>
                    <a:pt x="4" y="1"/>
                  </a:cubicBezTo>
                  <a:cubicBezTo>
                    <a:pt x="5" y="0"/>
                    <a:pt x="6" y="0"/>
                    <a:pt x="6"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0" name="Freeform 143"/>
            <p:cNvSpPr/>
            <p:nvPr>
              <p:custDataLst>
                <p:tags r:id="R724f5dc0c23f4110"/>
              </p:custDataLst>
            </p:nvPr>
          </p:nvSpPr>
          <p:spPr bwMode="auto">
            <a:xfrm>
              <a:off x="4659332" y="237966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1" name="Freeform 144"/>
            <p:cNvSpPr/>
            <p:nvPr>
              <p:custDataLst>
                <p:tags r:id="R41e8c887e01f4664"/>
              </p:custDataLst>
            </p:nvPr>
          </p:nvSpPr>
          <p:spPr bwMode="auto">
            <a:xfrm>
              <a:off x="4652982" y="237649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2" name="Freeform 145"/>
            <p:cNvSpPr/>
            <p:nvPr>
              <p:custDataLst>
                <p:tags r:id="R13b97f96e6dd4879"/>
              </p:custDataLst>
            </p:nvPr>
          </p:nvSpPr>
          <p:spPr bwMode="auto">
            <a:xfrm>
              <a:off x="4648220" y="23717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3" name="Freeform 146"/>
            <p:cNvSpPr/>
            <p:nvPr>
              <p:custDataLst>
                <p:tags r:id="Rfcfae67809ab46c3"/>
              </p:custDataLst>
            </p:nvPr>
          </p:nvSpPr>
          <p:spPr bwMode="auto">
            <a:xfrm>
              <a:off x="4484706" y="2384430"/>
              <a:ext cx="6350" cy="14288"/>
            </a:xfrm>
            <a:custGeom>
              <a:avLst/>
              <a:gdLst>
                <a:gd name="T0" fmla="*/ 0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0" y="4"/>
                  </a:moveTo>
                  <a:cubicBezTo>
                    <a:pt x="0" y="3"/>
                    <a:pt x="1" y="1"/>
                    <a:pt x="2" y="0"/>
                  </a:cubicBezTo>
                  <a:cubicBezTo>
                    <a:pt x="1" y="1"/>
                    <a:pt x="0" y="3"/>
                    <a:pt x="0" y="4"/>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4" name="Freeform 147"/>
            <p:cNvSpPr/>
            <p:nvPr>
              <p:custDataLst>
                <p:tags r:id="R4078f9be82be4c30"/>
              </p:custDataLst>
            </p:nvPr>
          </p:nvSpPr>
          <p:spPr bwMode="auto">
            <a:xfrm>
              <a:off x="4656149" y="2759081"/>
              <a:ext cx="3175"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cubicBezTo>
                    <a:pt x="1" y="0"/>
                    <a:pt x="1" y="0"/>
                    <a:pt x="1"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5" name="Freeform 148"/>
            <p:cNvSpPr/>
            <p:nvPr>
              <p:custDataLst>
                <p:tags r:id="R80ccce4d013547db"/>
              </p:custDataLst>
            </p:nvPr>
          </p:nvSpPr>
          <p:spPr bwMode="auto">
            <a:xfrm>
              <a:off x="4484699" y="2740031"/>
              <a:ext cx="36513" cy="30163"/>
            </a:xfrm>
            <a:custGeom>
              <a:avLst/>
              <a:gdLst>
                <a:gd name="T0" fmla="*/ 0 w 10"/>
                <a:gd name="T1" fmla="*/ 0 h 8"/>
                <a:gd name="T2" fmla="*/ 10 w 10"/>
                <a:gd name="T3" fmla="*/ 8 h 8"/>
                <a:gd name="T4" fmla="*/ 10 w 10"/>
                <a:gd name="T5" fmla="*/ 8 h 8"/>
                <a:gd name="T6" fmla="*/ 0 w 10"/>
                <a:gd name="T7" fmla="*/ 0 h 8"/>
              </a:gdLst>
              <a:ahLst/>
              <a:cxnLst>
                <a:cxn ang="0">
                  <a:pos x="T0" y="T1"/>
                </a:cxn>
                <a:cxn ang="0">
                  <a:pos x="T2" y="T3"/>
                </a:cxn>
                <a:cxn ang="0">
                  <a:pos x="T4" y="T5"/>
                </a:cxn>
                <a:cxn ang="0">
                  <a:pos x="T6" y="T7"/>
                </a:cxn>
              </a:cxnLst>
              <a:rect l="0" t="0" r="r" b="b"/>
              <a:pathLst>
                <a:path w="10" h="8">
                  <a:moveTo>
                    <a:pt x="0" y="0"/>
                  </a:moveTo>
                  <a:cubicBezTo>
                    <a:pt x="1" y="5"/>
                    <a:pt x="5" y="8"/>
                    <a:pt x="10" y="8"/>
                  </a:cubicBezTo>
                  <a:cubicBezTo>
                    <a:pt x="10" y="8"/>
                    <a:pt x="10" y="8"/>
                    <a:pt x="10" y="8"/>
                  </a:cubicBezTo>
                  <a:cubicBezTo>
                    <a:pt x="5" y="8"/>
                    <a:pt x="1" y="5"/>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6" name="Freeform 149"/>
            <p:cNvSpPr/>
            <p:nvPr>
              <p:custDataLst>
                <p:tags r:id="R509a3ee187fa4126"/>
              </p:custDataLst>
            </p:nvPr>
          </p:nvSpPr>
          <p:spPr bwMode="auto">
            <a:xfrm>
              <a:off x="4637099" y="2762256"/>
              <a:ext cx="19050" cy="7938"/>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1"/>
                    <a:pt x="2" y="2"/>
                    <a:pt x="0" y="2"/>
                  </a:cubicBezTo>
                  <a:cubicBezTo>
                    <a:pt x="2" y="2"/>
                    <a:pt x="4" y="1"/>
                    <a:pt x="5"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7" name="Freeform 150"/>
            <p:cNvSpPr/>
            <p:nvPr>
              <p:custDataLst>
                <p:tags r:id="R30f1113dec474d88"/>
              </p:custDataLst>
            </p:nvPr>
          </p:nvSpPr>
          <p:spPr bwMode="auto">
            <a:xfrm>
              <a:off x="4484699" y="2720981"/>
              <a:ext cx="47625" cy="49213"/>
            </a:xfrm>
            <a:custGeom>
              <a:avLst/>
              <a:gdLst>
                <a:gd name="T0" fmla="*/ 0 w 13"/>
                <a:gd name="T1" fmla="*/ 3 h 13"/>
                <a:gd name="T2" fmla="*/ 0 w 13"/>
                <a:gd name="T3" fmla="*/ 5 h 13"/>
                <a:gd name="T4" fmla="*/ 10 w 13"/>
                <a:gd name="T5" fmla="*/ 13 h 13"/>
                <a:gd name="T6" fmla="*/ 13 w 13"/>
                <a:gd name="T7" fmla="*/ 13 h 13"/>
                <a:gd name="T8" fmla="*/ 0 w 13"/>
                <a:gd name="T9" fmla="*/ 0 h 13"/>
                <a:gd name="T10" fmla="*/ 0 w 13"/>
                <a:gd name="T11" fmla="*/ 3 h 13"/>
              </a:gdLst>
              <a:ahLst/>
              <a:cxnLst>
                <a:cxn ang="0">
                  <a:pos x="T0" y="T1"/>
                </a:cxn>
                <a:cxn ang="0">
                  <a:pos x="T2" y="T3"/>
                </a:cxn>
                <a:cxn ang="0">
                  <a:pos x="T4" y="T5"/>
                </a:cxn>
                <a:cxn ang="0">
                  <a:pos x="T6" y="T7"/>
                </a:cxn>
                <a:cxn ang="0">
                  <a:pos x="T8" y="T9"/>
                </a:cxn>
                <a:cxn ang="0">
                  <a:pos x="T10" y="T11"/>
                </a:cxn>
              </a:cxnLst>
              <a:rect l="0" t="0" r="r" b="b"/>
              <a:pathLst>
                <a:path w="13" h="13">
                  <a:moveTo>
                    <a:pt x="0" y="3"/>
                  </a:moveTo>
                  <a:cubicBezTo>
                    <a:pt x="0" y="4"/>
                    <a:pt x="0" y="4"/>
                    <a:pt x="0" y="5"/>
                  </a:cubicBezTo>
                  <a:cubicBezTo>
                    <a:pt x="1" y="10"/>
                    <a:pt x="5" y="13"/>
                    <a:pt x="10" y="13"/>
                  </a:cubicBezTo>
                  <a:cubicBezTo>
                    <a:pt x="13" y="13"/>
                    <a:pt x="13" y="13"/>
                    <a:pt x="13" y="13"/>
                  </a:cubicBezTo>
                  <a:cubicBezTo>
                    <a:pt x="0" y="0"/>
                    <a:pt x="0" y="0"/>
                    <a:pt x="0" y="0"/>
                  </a:cubicBezTo>
                  <a:lnTo>
                    <a:pt x="0" y="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8" name="Freeform 151"/>
            <p:cNvSpPr/>
            <p:nvPr>
              <p:custDataLst>
                <p:tags r:id="R6e5b1ff6200c45ac"/>
              </p:custDataLst>
            </p:nvPr>
          </p:nvSpPr>
          <p:spPr bwMode="auto">
            <a:xfrm>
              <a:off x="4484699" y="2668594"/>
              <a:ext cx="100013" cy="101600"/>
            </a:xfrm>
            <a:custGeom>
              <a:avLst/>
              <a:gdLst>
                <a:gd name="T0" fmla="*/ 0 w 63"/>
                <a:gd name="T1" fmla="*/ 33 h 64"/>
                <a:gd name="T2" fmla="*/ 30 w 63"/>
                <a:gd name="T3" fmla="*/ 64 h 64"/>
                <a:gd name="T4" fmla="*/ 63 w 63"/>
                <a:gd name="T5" fmla="*/ 64 h 64"/>
                <a:gd name="T6" fmla="*/ 0 w 63"/>
                <a:gd name="T7" fmla="*/ 0 h 64"/>
                <a:gd name="T8" fmla="*/ 0 w 63"/>
                <a:gd name="T9" fmla="*/ 33 h 64"/>
              </a:gdLst>
              <a:ahLst/>
              <a:cxnLst>
                <a:cxn ang="0">
                  <a:pos x="T0" y="T1"/>
                </a:cxn>
                <a:cxn ang="0">
                  <a:pos x="T2" y="T3"/>
                </a:cxn>
                <a:cxn ang="0">
                  <a:pos x="T4" y="T5"/>
                </a:cxn>
                <a:cxn ang="0">
                  <a:pos x="T6" y="T7"/>
                </a:cxn>
                <a:cxn ang="0">
                  <a:pos x="T8" y="T9"/>
                </a:cxn>
              </a:cxnLst>
              <a:rect l="0" t="0" r="r" b="b"/>
              <a:pathLst>
                <a:path w="63" h="64">
                  <a:moveTo>
                    <a:pt x="0" y="33"/>
                  </a:moveTo>
                  <a:lnTo>
                    <a:pt x="30" y="64"/>
                  </a:lnTo>
                  <a:lnTo>
                    <a:pt x="63" y="64"/>
                  </a:lnTo>
                  <a:lnTo>
                    <a:pt x="0" y="0"/>
                  </a:lnTo>
                  <a:lnTo>
                    <a:pt x="0" y="3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29" name="Freeform 152"/>
            <p:cNvSpPr/>
            <p:nvPr>
              <p:custDataLst>
                <p:tags r:id="R736d0224c0094fcd"/>
              </p:custDataLst>
            </p:nvPr>
          </p:nvSpPr>
          <p:spPr bwMode="auto">
            <a:xfrm>
              <a:off x="4629162" y="2770194"/>
              <a:ext cx="793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2" y="0"/>
                    <a:pt x="2" y="0"/>
                  </a:cubicBezTo>
                  <a:cubicBezTo>
                    <a:pt x="2" y="0"/>
                    <a:pt x="2" y="0"/>
                    <a:pt x="2"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0" name="Freeform 153"/>
            <p:cNvSpPr/>
            <p:nvPr>
              <p:custDataLst>
                <p:tags r:id="R5d6abf6f66b24bd5"/>
              </p:custDataLst>
            </p:nvPr>
          </p:nvSpPr>
          <p:spPr bwMode="auto">
            <a:xfrm>
              <a:off x="4484699" y="2616206"/>
              <a:ext cx="152400" cy="153989"/>
            </a:xfrm>
            <a:custGeom>
              <a:avLst/>
              <a:gdLst>
                <a:gd name="T0" fmla="*/ 0 w 41"/>
                <a:gd name="T1" fmla="*/ 0 h 41"/>
                <a:gd name="T2" fmla="*/ 0 w 41"/>
                <a:gd name="T3" fmla="*/ 14 h 41"/>
                <a:gd name="T4" fmla="*/ 27 w 41"/>
                <a:gd name="T5" fmla="*/ 41 h 41"/>
                <a:gd name="T6" fmla="*/ 39 w 41"/>
                <a:gd name="T7" fmla="*/ 41 h 41"/>
                <a:gd name="T8" fmla="*/ 41 w 41"/>
                <a:gd name="T9" fmla="*/ 41 h 41"/>
                <a:gd name="T10" fmla="*/ 0 w 41"/>
                <a:gd name="T11" fmla="*/ 0 h 41"/>
              </a:gdLst>
              <a:ahLst/>
              <a:cxnLst>
                <a:cxn ang="0">
                  <a:pos x="T0" y="T1"/>
                </a:cxn>
                <a:cxn ang="0">
                  <a:pos x="T2" y="T3"/>
                </a:cxn>
                <a:cxn ang="0">
                  <a:pos x="T4" y="T5"/>
                </a:cxn>
                <a:cxn ang="0">
                  <a:pos x="T6" y="T7"/>
                </a:cxn>
                <a:cxn ang="0">
                  <a:pos x="T8" y="T9"/>
                </a:cxn>
                <a:cxn ang="0">
                  <a:pos x="T10" y="T11"/>
                </a:cxn>
              </a:cxnLst>
              <a:rect l="0" t="0" r="r" b="b"/>
              <a:pathLst>
                <a:path w="41" h="41">
                  <a:moveTo>
                    <a:pt x="0" y="0"/>
                  </a:moveTo>
                  <a:cubicBezTo>
                    <a:pt x="0" y="14"/>
                    <a:pt x="0" y="14"/>
                    <a:pt x="0" y="14"/>
                  </a:cubicBezTo>
                  <a:cubicBezTo>
                    <a:pt x="27" y="41"/>
                    <a:pt x="27" y="41"/>
                    <a:pt x="27" y="41"/>
                  </a:cubicBezTo>
                  <a:cubicBezTo>
                    <a:pt x="39" y="41"/>
                    <a:pt x="39" y="41"/>
                    <a:pt x="39" y="41"/>
                  </a:cubicBezTo>
                  <a:cubicBezTo>
                    <a:pt x="40" y="41"/>
                    <a:pt x="41" y="41"/>
                    <a:pt x="41" y="41"/>
                  </a:cubicBezTo>
                  <a:lnTo>
                    <a:pt x="0" y="0"/>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1" name="Freeform 154"/>
            <p:cNvSpPr/>
            <p:nvPr>
              <p:custDataLst>
                <p:tags r:id="R19e8272d9cbf4ee2"/>
              </p:custDataLst>
            </p:nvPr>
          </p:nvSpPr>
          <p:spPr bwMode="auto">
            <a:xfrm>
              <a:off x="4656149" y="27622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2" name="Freeform 155"/>
            <p:cNvSpPr/>
            <p:nvPr>
              <p:custDataLst>
                <p:tags r:id="R89b0c1df01234512"/>
              </p:custDataLst>
            </p:nvPr>
          </p:nvSpPr>
          <p:spPr bwMode="auto">
            <a:xfrm>
              <a:off x="4637099" y="27701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3" name="Freeform 156"/>
            <p:cNvSpPr/>
            <p:nvPr>
              <p:custDataLst>
                <p:tags r:id="R21e9943a471c4490"/>
              </p:custDataLst>
            </p:nvPr>
          </p:nvSpPr>
          <p:spPr bwMode="auto">
            <a:xfrm>
              <a:off x="4484698" y="2559057"/>
              <a:ext cx="174625" cy="211139"/>
            </a:xfrm>
            <a:custGeom>
              <a:avLst/>
              <a:gdLst>
                <a:gd name="T0" fmla="*/ 26 w 47"/>
                <a:gd name="T1" fmla="*/ 26 h 56"/>
                <a:gd name="T2" fmla="*/ 0 w 47"/>
                <a:gd name="T3" fmla="*/ 0 h 56"/>
                <a:gd name="T4" fmla="*/ 0 w 47"/>
                <a:gd name="T5" fmla="*/ 15 h 56"/>
                <a:gd name="T6" fmla="*/ 41 w 47"/>
                <a:gd name="T7" fmla="*/ 56 h 56"/>
                <a:gd name="T8" fmla="*/ 41 w 47"/>
                <a:gd name="T9" fmla="*/ 56 h 56"/>
                <a:gd name="T10" fmla="*/ 46 w 47"/>
                <a:gd name="T11" fmla="*/ 54 h 56"/>
                <a:gd name="T12" fmla="*/ 46 w 47"/>
                <a:gd name="T13" fmla="*/ 54 h 56"/>
                <a:gd name="T14" fmla="*/ 47 w 47"/>
                <a:gd name="T15" fmla="*/ 53 h 56"/>
                <a:gd name="T16" fmla="*/ 26 w 47"/>
                <a:gd name="T17"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26" y="26"/>
                  </a:moveTo>
                  <a:cubicBezTo>
                    <a:pt x="0" y="0"/>
                    <a:pt x="0" y="0"/>
                    <a:pt x="0" y="0"/>
                  </a:cubicBezTo>
                  <a:cubicBezTo>
                    <a:pt x="0" y="15"/>
                    <a:pt x="0" y="15"/>
                    <a:pt x="0" y="15"/>
                  </a:cubicBezTo>
                  <a:cubicBezTo>
                    <a:pt x="41" y="56"/>
                    <a:pt x="41" y="56"/>
                    <a:pt x="41" y="56"/>
                  </a:cubicBezTo>
                  <a:cubicBezTo>
                    <a:pt x="41" y="56"/>
                    <a:pt x="41" y="56"/>
                    <a:pt x="41" y="56"/>
                  </a:cubicBezTo>
                  <a:cubicBezTo>
                    <a:pt x="43" y="56"/>
                    <a:pt x="45" y="55"/>
                    <a:pt x="46" y="54"/>
                  </a:cubicBezTo>
                  <a:cubicBezTo>
                    <a:pt x="46" y="54"/>
                    <a:pt x="46" y="54"/>
                    <a:pt x="46" y="54"/>
                  </a:cubicBezTo>
                  <a:cubicBezTo>
                    <a:pt x="47" y="53"/>
                    <a:pt x="47" y="53"/>
                    <a:pt x="47" y="53"/>
                  </a:cubicBezTo>
                  <a:cubicBezTo>
                    <a:pt x="38" y="46"/>
                    <a:pt x="30" y="37"/>
                    <a:pt x="26" y="26"/>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4" name="Freeform 157"/>
            <p:cNvSpPr/>
            <p:nvPr>
              <p:custDataLst>
                <p:tags r:id="Re6c206d0750f4a66"/>
              </p:custDataLst>
            </p:nvPr>
          </p:nvSpPr>
          <p:spPr bwMode="auto">
            <a:xfrm>
              <a:off x="4484698" y="2506671"/>
              <a:ext cx="96838" cy="150814"/>
            </a:xfrm>
            <a:custGeom>
              <a:avLst/>
              <a:gdLst>
                <a:gd name="T0" fmla="*/ 21 w 26"/>
                <a:gd name="T1" fmla="*/ 21 h 40"/>
                <a:gd name="T2" fmla="*/ 0 w 26"/>
                <a:gd name="T3" fmla="*/ 0 h 40"/>
                <a:gd name="T4" fmla="*/ 0 w 26"/>
                <a:gd name="T5" fmla="*/ 14 h 40"/>
                <a:gd name="T6" fmla="*/ 26 w 26"/>
                <a:gd name="T7" fmla="*/ 40 h 40"/>
                <a:gd name="T8" fmla="*/ 21 w 26"/>
                <a:gd name="T9" fmla="*/ 21 h 40"/>
              </a:gdLst>
              <a:ahLst/>
              <a:cxnLst>
                <a:cxn ang="0">
                  <a:pos x="T0" y="T1"/>
                </a:cxn>
                <a:cxn ang="0">
                  <a:pos x="T2" y="T3"/>
                </a:cxn>
                <a:cxn ang="0">
                  <a:pos x="T4" y="T5"/>
                </a:cxn>
                <a:cxn ang="0">
                  <a:pos x="T6" y="T7"/>
                </a:cxn>
                <a:cxn ang="0">
                  <a:pos x="T8" y="T9"/>
                </a:cxn>
              </a:cxnLst>
              <a:rect l="0" t="0" r="r" b="b"/>
              <a:pathLst>
                <a:path w="26" h="40">
                  <a:moveTo>
                    <a:pt x="21" y="21"/>
                  </a:moveTo>
                  <a:cubicBezTo>
                    <a:pt x="0" y="0"/>
                    <a:pt x="0" y="0"/>
                    <a:pt x="0" y="0"/>
                  </a:cubicBezTo>
                  <a:cubicBezTo>
                    <a:pt x="0" y="14"/>
                    <a:pt x="0" y="14"/>
                    <a:pt x="0" y="14"/>
                  </a:cubicBezTo>
                  <a:cubicBezTo>
                    <a:pt x="26" y="40"/>
                    <a:pt x="26" y="40"/>
                    <a:pt x="26" y="40"/>
                  </a:cubicBezTo>
                  <a:cubicBezTo>
                    <a:pt x="23" y="34"/>
                    <a:pt x="22" y="28"/>
                    <a:pt x="21" y="2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5" name="Freeform 158"/>
            <p:cNvSpPr/>
            <p:nvPr>
              <p:custDataLst>
                <p:tags r:id="R8c12b835ab25434f"/>
              </p:custDataLst>
            </p:nvPr>
          </p:nvSpPr>
          <p:spPr bwMode="auto">
            <a:xfrm>
              <a:off x="4484698" y="2454285"/>
              <a:ext cx="80963" cy="131763"/>
            </a:xfrm>
            <a:custGeom>
              <a:avLst/>
              <a:gdLst>
                <a:gd name="T0" fmla="*/ 21 w 22"/>
                <a:gd name="T1" fmla="*/ 31 h 35"/>
                <a:gd name="T2" fmla="*/ 22 w 22"/>
                <a:gd name="T3" fmla="*/ 22 h 35"/>
                <a:gd name="T4" fmla="*/ 0 w 22"/>
                <a:gd name="T5" fmla="*/ 0 h 35"/>
                <a:gd name="T6" fmla="*/ 0 w 22"/>
                <a:gd name="T7" fmla="*/ 14 h 35"/>
                <a:gd name="T8" fmla="*/ 21 w 22"/>
                <a:gd name="T9" fmla="*/ 35 h 35"/>
                <a:gd name="T10" fmla="*/ 21 w 22"/>
                <a:gd name="T11" fmla="*/ 31 h 35"/>
              </a:gdLst>
              <a:ahLst/>
              <a:cxnLst>
                <a:cxn ang="0">
                  <a:pos x="T0" y="T1"/>
                </a:cxn>
                <a:cxn ang="0">
                  <a:pos x="T2" y="T3"/>
                </a:cxn>
                <a:cxn ang="0">
                  <a:pos x="T4" y="T5"/>
                </a:cxn>
                <a:cxn ang="0">
                  <a:pos x="T6" y="T7"/>
                </a:cxn>
                <a:cxn ang="0">
                  <a:pos x="T8" y="T9"/>
                </a:cxn>
                <a:cxn ang="0">
                  <a:pos x="T10" y="T11"/>
                </a:cxn>
              </a:cxnLst>
              <a:rect l="0" t="0" r="r" b="b"/>
              <a:pathLst>
                <a:path w="22" h="35">
                  <a:moveTo>
                    <a:pt x="21" y="31"/>
                  </a:moveTo>
                  <a:cubicBezTo>
                    <a:pt x="21" y="28"/>
                    <a:pt x="21" y="25"/>
                    <a:pt x="22" y="22"/>
                  </a:cubicBezTo>
                  <a:cubicBezTo>
                    <a:pt x="0" y="0"/>
                    <a:pt x="0" y="0"/>
                    <a:pt x="0" y="0"/>
                  </a:cubicBezTo>
                  <a:cubicBezTo>
                    <a:pt x="0" y="14"/>
                    <a:pt x="0" y="14"/>
                    <a:pt x="0" y="14"/>
                  </a:cubicBezTo>
                  <a:cubicBezTo>
                    <a:pt x="21" y="35"/>
                    <a:pt x="21" y="35"/>
                    <a:pt x="21" y="35"/>
                  </a:cubicBezTo>
                  <a:cubicBezTo>
                    <a:pt x="21" y="34"/>
                    <a:pt x="21" y="32"/>
                    <a:pt x="21" y="31"/>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6" name="Freeform 159"/>
            <p:cNvSpPr/>
            <p:nvPr>
              <p:custDataLst>
                <p:tags r:id="R4ae97c0f1da14925"/>
              </p:custDataLst>
            </p:nvPr>
          </p:nvSpPr>
          <p:spPr bwMode="auto">
            <a:xfrm>
              <a:off x="4484698" y="2398722"/>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7" name="Freeform 160"/>
            <p:cNvSpPr/>
            <p:nvPr>
              <p:custDataLst>
                <p:tags r:id="Rd46f3880d218451a"/>
              </p:custDataLst>
            </p:nvPr>
          </p:nvSpPr>
          <p:spPr bwMode="auto">
            <a:xfrm>
              <a:off x="4484698" y="2398718"/>
              <a:ext cx="92075" cy="138113"/>
            </a:xfrm>
            <a:custGeom>
              <a:avLst/>
              <a:gdLst>
                <a:gd name="T0" fmla="*/ 25 w 25"/>
                <a:gd name="T1" fmla="*/ 25 h 37"/>
                <a:gd name="T2" fmla="*/ 0 w 25"/>
                <a:gd name="T3" fmla="*/ 0 h 37"/>
                <a:gd name="T4" fmla="*/ 0 w 25"/>
                <a:gd name="T5" fmla="*/ 2 h 37"/>
                <a:gd name="T6" fmla="*/ 0 w 25"/>
                <a:gd name="T7" fmla="*/ 15 h 37"/>
                <a:gd name="T8" fmla="*/ 22 w 25"/>
                <a:gd name="T9" fmla="*/ 37 h 37"/>
                <a:gd name="T10" fmla="*/ 25 w 25"/>
                <a:gd name="T11" fmla="*/ 25 h 37"/>
              </a:gdLst>
              <a:ahLst/>
              <a:cxnLst>
                <a:cxn ang="0">
                  <a:pos x="T0" y="T1"/>
                </a:cxn>
                <a:cxn ang="0">
                  <a:pos x="T2" y="T3"/>
                </a:cxn>
                <a:cxn ang="0">
                  <a:pos x="T4" y="T5"/>
                </a:cxn>
                <a:cxn ang="0">
                  <a:pos x="T6" y="T7"/>
                </a:cxn>
                <a:cxn ang="0">
                  <a:pos x="T8" y="T9"/>
                </a:cxn>
                <a:cxn ang="0">
                  <a:pos x="T10" y="T11"/>
                </a:cxn>
              </a:cxnLst>
              <a:rect l="0" t="0" r="r" b="b"/>
              <a:pathLst>
                <a:path w="25" h="37">
                  <a:moveTo>
                    <a:pt x="25" y="25"/>
                  </a:moveTo>
                  <a:cubicBezTo>
                    <a:pt x="0" y="0"/>
                    <a:pt x="0" y="0"/>
                    <a:pt x="0" y="0"/>
                  </a:cubicBezTo>
                  <a:cubicBezTo>
                    <a:pt x="0" y="1"/>
                    <a:pt x="0" y="2"/>
                    <a:pt x="0" y="2"/>
                  </a:cubicBezTo>
                  <a:cubicBezTo>
                    <a:pt x="0" y="15"/>
                    <a:pt x="0" y="15"/>
                    <a:pt x="0" y="15"/>
                  </a:cubicBezTo>
                  <a:cubicBezTo>
                    <a:pt x="22" y="37"/>
                    <a:pt x="22" y="37"/>
                    <a:pt x="22" y="37"/>
                  </a:cubicBezTo>
                  <a:cubicBezTo>
                    <a:pt x="22" y="33"/>
                    <a:pt x="23" y="29"/>
                    <a:pt x="25" y="25"/>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8" name="Freeform 161"/>
            <p:cNvSpPr/>
            <p:nvPr>
              <p:custDataLst>
                <p:tags r:id="Re298c5155b6e40b3"/>
              </p:custDataLst>
            </p:nvPr>
          </p:nvSpPr>
          <p:spPr bwMode="auto">
            <a:xfrm>
              <a:off x="4491048" y="2384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39" name="Rectangle 162"/>
            <p:cNvSpPr>
              <a:spLocks noChangeArrowheads="1"/>
            </p:cNvSpPr>
            <p:nvPr>
              <p:custDataLst>
                <p:tags r:id="R314bd855b20e4a26"/>
              </p:custDataLst>
            </p:nvPr>
          </p:nvSpPr>
          <p:spPr bwMode="auto">
            <a:xfrm>
              <a:off x="4484698" y="2398718"/>
              <a:ext cx="1588" cy="1588"/>
            </a:xfrm>
            <a:prstGeom prst="rect">
              <a:avLst/>
            </a:prstGeom>
            <a:solidFill>
              <a:schemeClr val="lt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0" name="Freeform 163"/>
            <p:cNvSpPr/>
            <p:nvPr>
              <p:custDataLst>
                <p:tags r:id="R8e880af1cde74a14"/>
              </p:custDataLst>
            </p:nvPr>
          </p:nvSpPr>
          <p:spPr bwMode="auto">
            <a:xfrm>
              <a:off x="4484694" y="2371734"/>
              <a:ext cx="107950" cy="120651"/>
            </a:xfrm>
            <a:custGeom>
              <a:avLst/>
              <a:gdLst>
                <a:gd name="T0" fmla="*/ 25 w 29"/>
                <a:gd name="T1" fmla="*/ 32 h 32"/>
                <a:gd name="T2" fmla="*/ 29 w 29"/>
                <a:gd name="T3" fmla="*/ 22 h 32"/>
                <a:gd name="T4" fmla="*/ 6 w 29"/>
                <a:gd name="T5" fmla="*/ 0 h 32"/>
                <a:gd name="T6" fmla="*/ 2 w 29"/>
                <a:gd name="T7" fmla="*/ 3 h 32"/>
                <a:gd name="T8" fmla="*/ 2 w 29"/>
                <a:gd name="T9" fmla="*/ 3 h 32"/>
                <a:gd name="T10" fmla="*/ 0 w 29"/>
                <a:gd name="T11" fmla="*/ 7 h 32"/>
                <a:gd name="T12" fmla="*/ 0 w 29"/>
                <a:gd name="T13" fmla="*/ 7 h 32"/>
                <a:gd name="T14" fmla="*/ 25 w 2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2">
                  <a:moveTo>
                    <a:pt x="25" y="32"/>
                  </a:moveTo>
                  <a:cubicBezTo>
                    <a:pt x="26" y="29"/>
                    <a:pt x="27" y="25"/>
                    <a:pt x="29" y="22"/>
                  </a:cubicBezTo>
                  <a:cubicBezTo>
                    <a:pt x="6" y="0"/>
                    <a:pt x="6" y="0"/>
                    <a:pt x="6" y="0"/>
                  </a:cubicBezTo>
                  <a:cubicBezTo>
                    <a:pt x="5" y="0"/>
                    <a:pt x="3" y="1"/>
                    <a:pt x="2" y="3"/>
                  </a:cubicBezTo>
                  <a:cubicBezTo>
                    <a:pt x="2" y="3"/>
                    <a:pt x="2" y="3"/>
                    <a:pt x="2" y="3"/>
                  </a:cubicBezTo>
                  <a:cubicBezTo>
                    <a:pt x="1" y="4"/>
                    <a:pt x="0" y="6"/>
                    <a:pt x="0" y="7"/>
                  </a:cubicBezTo>
                  <a:cubicBezTo>
                    <a:pt x="0" y="7"/>
                    <a:pt x="0" y="7"/>
                    <a:pt x="0" y="7"/>
                  </a:cubicBezTo>
                  <a:lnTo>
                    <a:pt x="25" y="32"/>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1" name="Freeform 164"/>
            <p:cNvSpPr/>
            <p:nvPr>
              <p:custDataLst>
                <p:tags r:id="R7d696f60b6844a39"/>
              </p:custDataLst>
            </p:nvPr>
          </p:nvSpPr>
          <p:spPr bwMode="auto">
            <a:xfrm>
              <a:off x="4513270" y="2368559"/>
              <a:ext cx="7938"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2" name="Freeform 165"/>
            <p:cNvSpPr/>
            <p:nvPr>
              <p:custDataLst>
                <p:tags r:id="Re547f7d323a94a6a"/>
              </p:custDataLst>
            </p:nvPr>
          </p:nvSpPr>
          <p:spPr bwMode="auto">
            <a:xfrm>
              <a:off x="4506917" y="2368561"/>
              <a:ext cx="107950" cy="85726"/>
            </a:xfrm>
            <a:custGeom>
              <a:avLst/>
              <a:gdLst>
                <a:gd name="T0" fmla="*/ 23 w 29"/>
                <a:gd name="T1" fmla="*/ 23 h 23"/>
                <a:gd name="T2" fmla="*/ 29 w 29"/>
                <a:gd name="T3" fmla="*/ 15 h 23"/>
                <a:gd name="T4" fmla="*/ 14 w 29"/>
                <a:gd name="T5" fmla="*/ 0 h 23"/>
                <a:gd name="T6" fmla="*/ 4 w 29"/>
                <a:gd name="T7" fmla="*/ 0 h 23"/>
                <a:gd name="T8" fmla="*/ 4 w 29"/>
                <a:gd name="T9" fmla="*/ 0 h 23"/>
                <a:gd name="T10" fmla="*/ 2 w 29"/>
                <a:gd name="T11" fmla="*/ 0 h 23"/>
                <a:gd name="T12" fmla="*/ 0 w 29"/>
                <a:gd name="T13" fmla="*/ 1 h 23"/>
                <a:gd name="T14" fmla="*/ 23 w 2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3">
                  <a:moveTo>
                    <a:pt x="23" y="23"/>
                  </a:moveTo>
                  <a:cubicBezTo>
                    <a:pt x="25" y="20"/>
                    <a:pt x="27" y="17"/>
                    <a:pt x="29" y="15"/>
                  </a:cubicBezTo>
                  <a:cubicBezTo>
                    <a:pt x="14" y="0"/>
                    <a:pt x="14" y="0"/>
                    <a:pt x="14" y="0"/>
                  </a:cubicBezTo>
                  <a:cubicBezTo>
                    <a:pt x="4" y="0"/>
                    <a:pt x="4" y="0"/>
                    <a:pt x="4" y="0"/>
                  </a:cubicBezTo>
                  <a:cubicBezTo>
                    <a:pt x="4" y="0"/>
                    <a:pt x="4" y="0"/>
                    <a:pt x="4" y="0"/>
                  </a:cubicBezTo>
                  <a:cubicBezTo>
                    <a:pt x="3" y="0"/>
                    <a:pt x="3" y="0"/>
                    <a:pt x="2" y="0"/>
                  </a:cubicBezTo>
                  <a:cubicBezTo>
                    <a:pt x="2" y="0"/>
                    <a:pt x="1" y="0"/>
                    <a:pt x="0" y="1"/>
                  </a:cubicBezTo>
                  <a:lnTo>
                    <a:pt x="23" y="23"/>
                  </a:ln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3" name="Freeform 166"/>
            <p:cNvSpPr/>
            <p:nvPr>
              <p:custDataLst>
                <p:tags r:id="R001433360d7c489f"/>
              </p:custDataLst>
            </p:nvPr>
          </p:nvSpPr>
          <p:spPr bwMode="auto">
            <a:xfrm>
              <a:off x="4559295" y="2368556"/>
              <a:ext cx="80963" cy="55563"/>
            </a:xfrm>
            <a:custGeom>
              <a:avLst/>
              <a:gdLst>
                <a:gd name="T0" fmla="*/ 22 w 22"/>
                <a:gd name="T1" fmla="*/ 8 h 15"/>
                <a:gd name="T2" fmla="*/ 14 w 22"/>
                <a:gd name="T3" fmla="*/ 0 h 15"/>
                <a:gd name="T4" fmla="*/ 0 w 22"/>
                <a:gd name="T5" fmla="*/ 0 h 15"/>
                <a:gd name="T6" fmla="*/ 15 w 22"/>
                <a:gd name="T7" fmla="*/ 15 h 15"/>
                <a:gd name="T8" fmla="*/ 22 w 22"/>
                <a:gd name="T9" fmla="*/ 8 h 15"/>
              </a:gdLst>
              <a:ahLst/>
              <a:cxnLst>
                <a:cxn ang="0">
                  <a:pos x="T0" y="T1"/>
                </a:cxn>
                <a:cxn ang="0">
                  <a:pos x="T2" y="T3"/>
                </a:cxn>
                <a:cxn ang="0">
                  <a:pos x="T4" y="T5"/>
                </a:cxn>
                <a:cxn ang="0">
                  <a:pos x="T6" y="T7"/>
                </a:cxn>
                <a:cxn ang="0">
                  <a:pos x="T8" y="T9"/>
                </a:cxn>
              </a:cxnLst>
              <a:rect l="0" t="0" r="r" b="b"/>
              <a:pathLst>
                <a:path w="22" h="15">
                  <a:moveTo>
                    <a:pt x="22" y="8"/>
                  </a:moveTo>
                  <a:cubicBezTo>
                    <a:pt x="14" y="0"/>
                    <a:pt x="14" y="0"/>
                    <a:pt x="14" y="0"/>
                  </a:cubicBezTo>
                  <a:cubicBezTo>
                    <a:pt x="0" y="0"/>
                    <a:pt x="0" y="0"/>
                    <a:pt x="0" y="0"/>
                  </a:cubicBezTo>
                  <a:cubicBezTo>
                    <a:pt x="15" y="15"/>
                    <a:pt x="15" y="15"/>
                    <a:pt x="15" y="15"/>
                  </a:cubicBezTo>
                  <a:cubicBezTo>
                    <a:pt x="17" y="12"/>
                    <a:pt x="20" y="10"/>
                    <a:pt x="22" y="8"/>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4" name="Freeform 167"/>
            <p:cNvSpPr/>
            <p:nvPr>
              <p:custDataLst>
                <p:tags r:id="R7071825e701b47e4"/>
              </p:custDataLst>
            </p:nvPr>
          </p:nvSpPr>
          <p:spPr bwMode="auto">
            <a:xfrm>
              <a:off x="4640257" y="2368556"/>
              <a:ext cx="7938" cy="3175"/>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5" name="Freeform 168"/>
            <p:cNvSpPr/>
            <p:nvPr>
              <p:custDataLst>
                <p:tags r:id="R35defdbed86d4e21"/>
              </p:custDataLst>
            </p:nvPr>
          </p:nvSpPr>
          <p:spPr bwMode="auto">
            <a:xfrm>
              <a:off x="4656131" y="2376494"/>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6" name="Freeform 169"/>
            <p:cNvSpPr/>
            <p:nvPr>
              <p:custDataLst>
                <p:tags r:id="R3e45da75a5b3478b"/>
              </p:custDataLst>
            </p:nvPr>
          </p:nvSpPr>
          <p:spPr bwMode="auto">
            <a:xfrm>
              <a:off x="4629144" y="2368556"/>
              <a:ext cx="1111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cubicBezTo>
                    <a:pt x="0" y="0"/>
                    <a:pt x="0" y="0"/>
                    <a:pt x="0" y="0"/>
                  </a:cubicBezTo>
                  <a:cubicBezTo>
                    <a:pt x="1" y="0"/>
                    <a:pt x="2" y="0"/>
                    <a:pt x="3" y="0"/>
                  </a:cubicBezTo>
                  <a:cubicBezTo>
                    <a:pt x="2" y="0"/>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7" name="Freeform 170"/>
            <p:cNvSpPr/>
            <p:nvPr>
              <p:custDataLst>
                <p:tags r:id="R38bfb890bf034e96"/>
              </p:custDataLst>
            </p:nvPr>
          </p:nvSpPr>
          <p:spPr bwMode="auto">
            <a:xfrm>
              <a:off x="4648195" y="2371732"/>
              <a:ext cx="4763"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48" name="Freeform 171"/>
            <p:cNvSpPr/>
            <p:nvPr>
              <p:custDataLst>
                <p:tags r:id="R092ed4623e854554"/>
              </p:custDataLst>
            </p:nvPr>
          </p:nvSpPr>
          <p:spPr bwMode="auto">
            <a:xfrm>
              <a:off x="4611688" y="2368550"/>
              <a:ext cx="47625" cy="30163"/>
            </a:xfrm>
            <a:custGeom>
              <a:avLst/>
              <a:gdLst>
                <a:gd name="T0" fmla="*/ 13 w 13"/>
                <a:gd name="T1" fmla="*/ 3 h 8"/>
                <a:gd name="T2" fmla="*/ 13 w 13"/>
                <a:gd name="T3" fmla="*/ 3 h 8"/>
                <a:gd name="T4" fmla="*/ 12 w 13"/>
                <a:gd name="T5" fmla="*/ 2 h 8"/>
                <a:gd name="T6" fmla="*/ 11 w 13"/>
                <a:gd name="T7" fmla="*/ 2 h 8"/>
                <a:gd name="T8" fmla="*/ 10 w 13"/>
                <a:gd name="T9" fmla="*/ 1 h 8"/>
                <a:gd name="T10" fmla="*/ 10 w 13"/>
                <a:gd name="T11" fmla="*/ 1 h 8"/>
                <a:gd name="T12" fmla="*/ 8 w 13"/>
                <a:gd name="T13" fmla="*/ 0 h 8"/>
                <a:gd name="T14" fmla="*/ 8 w 13"/>
                <a:gd name="T15" fmla="*/ 0 h 8"/>
                <a:gd name="T16" fmla="*/ 5 w 13"/>
                <a:gd name="T17" fmla="*/ 0 h 8"/>
                <a:gd name="T18" fmla="*/ 0 w 13"/>
                <a:gd name="T19" fmla="*/ 0 h 8"/>
                <a:gd name="T20" fmla="*/ 8 w 13"/>
                <a:gd name="T21" fmla="*/ 8 h 8"/>
                <a:gd name="T22" fmla="*/ 13 w 13"/>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8">
                  <a:moveTo>
                    <a:pt x="13" y="3"/>
                  </a:moveTo>
                  <a:cubicBezTo>
                    <a:pt x="13" y="3"/>
                    <a:pt x="13" y="3"/>
                    <a:pt x="13" y="3"/>
                  </a:cubicBezTo>
                  <a:cubicBezTo>
                    <a:pt x="13" y="3"/>
                    <a:pt x="12" y="3"/>
                    <a:pt x="12" y="2"/>
                  </a:cubicBezTo>
                  <a:cubicBezTo>
                    <a:pt x="12" y="2"/>
                    <a:pt x="12" y="2"/>
                    <a:pt x="11" y="2"/>
                  </a:cubicBezTo>
                  <a:cubicBezTo>
                    <a:pt x="11" y="2"/>
                    <a:pt x="11" y="1"/>
                    <a:pt x="10" y="1"/>
                  </a:cubicBezTo>
                  <a:cubicBezTo>
                    <a:pt x="10" y="1"/>
                    <a:pt x="10" y="1"/>
                    <a:pt x="10" y="1"/>
                  </a:cubicBezTo>
                  <a:cubicBezTo>
                    <a:pt x="9" y="1"/>
                    <a:pt x="9" y="0"/>
                    <a:pt x="8" y="0"/>
                  </a:cubicBezTo>
                  <a:cubicBezTo>
                    <a:pt x="8" y="0"/>
                    <a:pt x="8" y="0"/>
                    <a:pt x="8" y="0"/>
                  </a:cubicBezTo>
                  <a:cubicBezTo>
                    <a:pt x="7" y="0"/>
                    <a:pt x="6" y="0"/>
                    <a:pt x="5" y="0"/>
                  </a:cubicBezTo>
                  <a:cubicBezTo>
                    <a:pt x="0" y="0"/>
                    <a:pt x="0" y="0"/>
                    <a:pt x="0" y="0"/>
                  </a:cubicBezTo>
                  <a:cubicBezTo>
                    <a:pt x="8" y="8"/>
                    <a:pt x="8" y="8"/>
                    <a:pt x="8" y="8"/>
                  </a:cubicBezTo>
                  <a:cubicBezTo>
                    <a:pt x="10" y="6"/>
                    <a:pt x="11" y="5"/>
                    <a:pt x="13" y="3"/>
                  </a:cubicBezTo>
                  <a:close/>
                </a:path>
              </a:pathLst>
            </a:custGeom>
            <a:solidFill>
              <a:schemeClr val="lt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sp>
        <p:nvSpPr>
          <p:cNvPr id="249" name="Freeform 25"/>
          <p:cNvSpPr/>
          <p:nvPr>
            <p:custDataLst>
              <p:tags r:id="R8047c3909e0c4a33"/>
            </p:custDataLst>
          </p:nvPr>
        </p:nvSpPr>
        <p:spPr bwMode="auto">
          <a:xfrm>
            <a:off x="3683797"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50" name="Freeform 25"/>
          <p:cNvSpPr/>
          <p:nvPr>
            <p:custDataLst>
              <p:tags r:id="Ra2af1ff1e48b43f2"/>
            </p:custDataLst>
          </p:nvPr>
        </p:nvSpPr>
        <p:spPr bwMode="auto">
          <a:xfrm>
            <a:off x="4095904"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251" name="组合 250"/>
          <p:cNvGrpSpPr/>
          <p:nvPr/>
        </p:nvGrpSpPr>
        <p:grpSpPr>
          <a:xfrm>
            <a:off x="1468532" y="5069541"/>
            <a:ext cx="750147" cy="750147"/>
            <a:chOff x="1350959" y="3697485"/>
            <a:chExt cx="562610" cy="562610"/>
          </a:xfrm>
        </p:grpSpPr>
        <p:sp>
          <p:nvSpPr>
            <p:cNvPr id="252" name="椭圆 251"/>
            <p:cNvSpPr/>
            <p:nvPr>
              <p:custDataLst>
                <p:tags r:id="R29af6f92bd8349e3"/>
              </p:custDataLst>
            </p:nvPr>
          </p:nvSpPr>
          <p:spPr>
            <a:xfrm>
              <a:off x="1350959" y="3697485"/>
              <a:ext cx="562610" cy="562610"/>
            </a:xfrm>
            <a:prstGeom prst="ellipse">
              <a:avLst/>
            </a:pr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grpSp>
          <p:nvGrpSpPr>
            <p:cNvPr id="253" name="组合 252"/>
            <p:cNvGrpSpPr/>
            <p:nvPr/>
          </p:nvGrpSpPr>
          <p:grpSpPr>
            <a:xfrm>
              <a:off x="1449495" y="3824651"/>
              <a:ext cx="322054" cy="280602"/>
              <a:chOff x="3276598" y="4017963"/>
              <a:chExt cx="719138" cy="660401"/>
            </a:xfrm>
          </p:grpSpPr>
          <p:sp>
            <p:nvSpPr>
              <p:cNvPr id="254" name="Freeform 215"/>
              <p:cNvSpPr/>
              <p:nvPr>
                <p:custDataLst>
                  <p:tags r:id="R817ff4c8cfee4c66"/>
                </p:custDataLst>
              </p:nvPr>
            </p:nvSpPr>
            <p:spPr bwMode="auto">
              <a:xfrm>
                <a:off x="3443288" y="4432301"/>
                <a:ext cx="73025" cy="246063"/>
              </a:xfrm>
              <a:custGeom>
                <a:avLst/>
                <a:gdLst>
                  <a:gd name="T0" fmla="*/ 0 w 46"/>
                  <a:gd name="T1" fmla="*/ 25 h 155"/>
                  <a:gd name="T2" fmla="*/ 0 w 46"/>
                  <a:gd name="T3" fmla="*/ 155 h 155"/>
                  <a:gd name="T4" fmla="*/ 46 w 46"/>
                  <a:gd name="T5" fmla="*/ 155 h 155"/>
                  <a:gd name="T6" fmla="*/ 46 w 46"/>
                  <a:gd name="T7" fmla="*/ 17 h 155"/>
                  <a:gd name="T8" fmla="*/ 25 w 46"/>
                  <a:gd name="T9" fmla="*/ 0 h 155"/>
                  <a:gd name="T10" fmla="*/ 0 w 46"/>
                  <a:gd name="T11" fmla="*/ 25 h 155"/>
                </a:gdLst>
                <a:ahLst/>
                <a:cxnLst>
                  <a:cxn ang="0">
                    <a:pos x="T0" y="T1"/>
                  </a:cxn>
                  <a:cxn ang="0">
                    <a:pos x="T2" y="T3"/>
                  </a:cxn>
                  <a:cxn ang="0">
                    <a:pos x="T4" y="T5"/>
                  </a:cxn>
                  <a:cxn ang="0">
                    <a:pos x="T6" y="T7"/>
                  </a:cxn>
                  <a:cxn ang="0">
                    <a:pos x="T8" y="T9"/>
                  </a:cxn>
                  <a:cxn ang="0">
                    <a:pos x="T10" y="T11"/>
                  </a:cxn>
                </a:cxnLst>
                <a:rect l="0" t="0" r="r" b="b"/>
                <a:pathLst>
                  <a:path w="46" h="155">
                    <a:moveTo>
                      <a:pt x="0" y="25"/>
                    </a:moveTo>
                    <a:lnTo>
                      <a:pt x="0" y="155"/>
                    </a:lnTo>
                    <a:lnTo>
                      <a:pt x="46" y="155"/>
                    </a:lnTo>
                    <a:lnTo>
                      <a:pt x="46" y="17"/>
                    </a:lnTo>
                    <a:lnTo>
                      <a:pt x="25" y="0"/>
                    </a:lnTo>
                    <a:lnTo>
                      <a:pt x="0" y="25"/>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5" name="Freeform 216"/>
              <p:cNvSpPr/>
              <p:nvPr>
                <p:custDataLst>
                  <p:tags r:id="R8f6a08b8d2344c6f"/>
                </p:custDataLst>
              </p:nvPr>
            </p:nvSpPr>
            <p:spPr bwMode="auto">
              <a:xfrm>
                <a:off x="3363913" y="4511676"/>
                <a:ext cx="46038" cy="166688"/>
              </a:xfrm>
              <a:custGeom>
                <a:avLst/>
                <a:gdLst>
                  <a:gd name="T0" fmla="*/ 0 w 29"/>
                  <a:gd name="T1" fmla="*/ 105 h 105"/>
                  <a:gd name="T2" fmla="*/ 29 w 29"/>
                  <a:gd name="T3" fmla="*/ 105 h 105"/>
                  <a:gd name="T4" fmla="*/ 29 w 29"/>
                  <a:gd name="T5" fmla="*/ 0 h 105"/>
                  <a:gd name="T6" fmla="*/ 0 w 29"/>
                  <a:gd name="T7" fmla="*/ 30 h 105"/>
                  <a:gd name="T8" fmla="*/ 0 w 29"/>
                  <a:gd name="T9" fmla="*/ 105 h 105"/>
                </a:gdLst>
                <a:ahLst/>
                <a:cxnLst>
                  <a:cxn ang="0">
                    <a:pos x="T0" y="T1"/>
                  </a:cxn>
                  <a:cxn ang="0">
                    <a:pos x="T2" y="T3"/>
                  </a:cxn>
                  <a:cxn ang="0">
                    <a:pos x="T4" y="T5"/>
                  </a:cxn>
                  <a:cxn ang="0">
                    <a:pos x="T6" y="T7"/>
                  </a:cxn>
                  <a:cxn ang="0">
                    <a:pos x="T8" y="T9"/>
                  </a:cxn>
                </a:cxnLst>
                <a:rect l="0" t="0" r="r" b="b"/>
                <a:pathLst>
                  <a:path w="29" h="105">
                    <a:moveTo>
                      <a:pt x="0" y="105"/>
                    </a:moveTo>
                    <a:lnTo>
                      <a:pt x="29" y="105"/>
                    </a:lnTo>
                    <a:lnTo>
                      <a:pt x="29" y="0"/>
                    </a:lnTo>
                    <a:lnTo>
                      <a:pt x="0" y="30"/>
                    </a:lnTo>
                    <a:lnTo>
                      <a:pt x="0" y="105"/>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6" name="Freeform 217"/>
              <p:cNvSpPr/>
              <p:nvPr>
                <p:custDataLst>
                  <p:tags r:id="R93fc5cfbfda342ac"/>
                </p:custDataLst>
              </p:nvPr>
            </p:nvSpPr>
            <p:spPr bwMode="auto">
              <a:xfrm>
                <a:off x="3756025" y="4178301"/>
                <a:ext cx="152400" cy="500063"/>
              </a:xfrm>
              <a:custGeom>
                <a:avLst/>
                <a:gdLst>
                  <a:gd name="T0" fmla="*/ 0 w 96"/>
                  <a:gd name="T1" fmla="*/ 101 h 315"/>
                  <a:gd name="T2" fmla="*/ 0 w 96"/>
                  <a:gd name="T3" fmla="*/ 315 h 315"/>
                  <a:gd name="T4" fmla="*/ 96 w 96"/>
                  <a:gd name="T5" fmla="*/ 315 h 315"/>
                  <a:gd name="T6" fmla="*/ 96 w 96"/>
                  <a:gd name="T7" fmla="*/ 0 h 315"/>
                  <a:gd name="T8" fmla="*/ 0 w 96"/>
                  <a:gd name="T9" fmla="*/ 101 h 315"/>
                </a:gdLst>
                <a:ahLst/>
                <a:cxnLst>
                  <a:cxn ang="0">
                    <a:pos x="T0" y="T1"/>
                  </a:cxn>
                  <a:cxn ang="0">
                    <a:pos x="T2" y="T3"/>
                  </a:cxn>
                  <a:cxn ang="0">
                    <a:pos x="T4" y="T5"/>
                  </a:cxn>
                  <a:cxn ang="0">
                    <a:pos x="T6" y="T7"/>
                  </a:cxn>
                  <a:cxn ang="0">
                    <a:pos x="T8" y="T9"/>
                  </a:cxn>
                </a:cxnLst>
                <a:rect l="0" t="0" r="r" b="b"/>
                <a:pathLst>
                  <a:path w="96" h="315">
                    <a:moveTo>
                      <a:pt x="0" y="101"/>
                    </a:moveTo>
                    <a:lnTo>
                      <a:pt x="0" y="315"/>
                    </a:lnTo>
                    <a:lnTo>
                      <a:pt x="96" y="315"/>
                    </a:lnTo>
                    <a:lnTo>
                      <a:pt x="96" y="0"/>
                    </a:lnTo>
                    <a:lnTo>
                      <a:pt x="0" y="101"/>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7" name="Freeform 218"/>
              <p:cNvSpPr/>
              <p:nvPr>
                <p:custDataLst>
                  <p:tags r:id="Rfe0accf2d4f745c1"/>
                </p:custDataLst>
              </p:nvPr>
            </p:nvSpPr>
            <p:spPr bwMode="auto">
              <a:xfrm>
                <a:off x="3629025" y="4378326"/>
                <a:ext cx="93663" cy="300038"/>
              </a:xfrm>
              <a:custGeom>
                <a:avLst/>
                <a:gdLst>
                  <a:gd name="T0" fmla="*/ 0 w 59"/>
                  <a:gd name="T1" fmla="*/ 51 h 189"/>
                  <a:gd name="T2" fmla="*/ 0 w 59"/>
                  <a:gd name="T3" fmla="*/ 189 h 189"/>
                  <a:gd name="T4" fmla="*/ 59 w 59"/>
                  <a:gd name="T5" fmla="*/ 189 h 189"/>
                  <a:gd name="T6" fmla="*/ 59 w 59"/>
                  <a:gd name="T7" fmla="*/ 0 h 189"/>
                  <a:gd name="T8" fmla="*/ 55 w 59"/>
                  <a:gd name="T9" fmla="*/ 0 h 189"/>
                  <a:gd name="T10" fmla="*/ 0 w 59"/>
                  <a:gd name="T11" fmla="*/ 51 h 189"/>
                </a:gdLst>
                <a:ahLst/>
                <a:cxnLst>
                  <a:cxn ang="0">
                    <a:pos x="T0" y="T1"/>
                  </a:cxn>
                  <a:cxn ang="0">
                    <a:pos x="T2" y="T3"/>
                  </a:cxn>
                  <a:cxn ang="0">
                    <a:pos x="T4" y="T5"/>
                  </a:cxn>
                  <a:cxn ang="0">
                    <a:pos x="T6" y="T7"/>
                  </a:cxn>
                  <a:cxn ang="0">
                    <a:pos x="T8" y="T9"/>
                  </a:cxn>
                  <a:cxn ang="0">
                    <a:pos x="T10" y="T11"/>
                  </a:cxn>
                </a:cxnLst>
                <a:rect l="0" t="0" r="r" b="b"/>
                <a:pathLst>
                  <a:path w="59" h="189">
                    <a:moveTo>
                      <a:pt x="0" y="51"/>
                    </a:moveTo>
                    <a:lnTo>
                      <a:pt x="0" y="189"/>
                    </a:lnTo>
                    <a:lnTo>
                      <a:pt x="59" y="189"/>
                    </a:lnTo>
                    <a:lnTo>
                      <a:pt x="59" y="0"/>
                    </a:lnTo>
                    <a:lnTo>
                      <a:pt x="55" y="0"/>
                    </a:lnTo>
                    <a:lnTo>
                      <a:pt x="0" y="51"/>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8" name="Freeform 219"/>
              <p:cNvSpPr/>
              <p:nvPr>
                <p:custDataLst>
                  <p:tags r:id="R429275e2b4df47c3"/>
                </p:custDataLst>
              </p:nvPr>
            </p:nvSpPr>
            <p:spPr bwMode="auto">
              <a:xfrm>
                <a:off x="3549650" y="4498976"/>
                <a:ext cx="46038" cy="179388"/>
              </a:xfrm>
              <a:custGeom>
                <a:avLst/>
                <a:gdLst>
                  <a:gd name="T0" fmla="*/ 17 w 29"/>
                  <a:gd name="T1" fmla="*/ 12 h 113"/>
                  <a:gd name="T2" fmla="*/ 4 w 29"/>
                  <a:gd name="T3" fmla="*/ 4 h 113"/>
                  <a:gd name="T4" fmla="*/ 0 w 29"/>
                  <a:gd name="T5" fmla="*/ 0 h 113"/>
                  <a:gd name="T6" fmla="*/ 0 w 29"/>
                  <a:gd name="T7" fmla="*/ 113 h 113"/>
                  <a:gd name="T8" fmla="*/ 29 w 29"/>
                  <a:gd name="T9" fmla="*/ 113 h 113"/>
                  <a:gd name="T10" fmla="*/ 29 w 29"/>
                  <a:gd name="T11" fmla="*/ 0 h 113"/>
                  <a:gd name="T12" fmla="*/ 25 w 29"/>
                  <a:gd name="T13" fmla="*/ 4 h 113"/>
                  <a:gd name="T14" fmla="*/ 17 w 29"/>
                  <a:gd name="T15" fmla="*/ 12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3">
                    <a:moveTo>
                      <a:pt x="17" y="12"/>
                    </a:moveTo>
                    <a:lnTo>
                      <a:pt x="4" y="4"/>
                    </a:lnTo>
                    <a:lnTo>
                      <a:pt x="0" y="0"/>
                    </a:lnTo>
                    <a:lnTo>
                      <a:pt x="0" y="113"/>
                    </a:lnTo>
                    <a:lnTo>
                      <a:pt x="29" y="113"/>
                    </a:lnTo>
                    <a:lnTo>
                      <a:pt x="29" y="0"/>
                    </a:lnTo>
                    <a:lnTo>
                      <a:pt x="25" y="4"/>
                    </a:lnTo>
                    <a:lnTo>
                      <a:pt x="17" y="12"/>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9" name="Freeform 220"/>
              <p:cNvSpPr/>
              <p:nvPr>
                <p:custDataLst>
                  <p:tags r:id="R2c495fd5800c491a"/>
                </p:custDataLst>
              </p:nvPr>
            </p:nvSpPr>
            <p:spPr bwMode="auto">
              <a:xfrm>
                <a:off x="3276598" y="4017963"/>
                <a:ext cx="719138" cy="547689"/>
              </a:xfrm>
              <a:custGeom>
                <a:avLst/>
                <a:gdLst>
                  <a:gd name="T0" fmla="*/ 407 w 453"/>
                  <a:gd name="T1" fmla="*/ 76 h 345"/>
                  <a:gd name="T2" fmla="*/ 453 w 453"/>
                  <a:gd name="T3" fmla="*/ 122 h 345"/>
                  <a:gd name="T4" fmla="*/ 436 w 453"/>
                  <a:gd name="T5" fmla="*/ 21 h 345"/>
                  <a:gd name="T6" fmla="*/ 336 w 453"/>
                  <a:gd name="T7" fmla="*/ 0 h 345"/>
                  <a:gd name="T8" fmla="*/ 382 w 453"/>
                  <a:gd name="T9" fmla="*/ 51 h 345"/>
                  <a:gd name="T10" fmla="*/ 189 w 453"/>
                  <a:gd name="T11" fmla="*/ 244 h 345"/>
                  <a:gd name="T12" fmla="*/ 130 w 453"/>
                  <a:gd name="T13" fmla="*/ 189 h 345"/>
                  <a:gd name="T14" fmla="*/ 0 w 453"/>
                  <a:gd name="T15" fmla="*/ 320 h 345"/>
                  <a:gd name="T16" fmla="*/ 25 w 453"/>
                  <a:gd name="T17" fmla="*/ 345 h 345"/>
                  <a:gd name="T18" fmla="*/ 130 w 453"/>
                  <a:gd name="T19" fmla="*/ 240 h 345"/>
                  <a:gd name="T20" fmla="*/ 164 w 453"/>
                  <a:gd name="T21" fmla="*/ 269 h 345"/>
                  <a:gd name="T22" fmla="*/ 164 w 453"/>
                  <a:gd name="T23" fmla="*/ 269 h 345"/>
                  <a:gd name="T24" fmla="*/ 189 w 453"/>
                  <a:gd name="T25" fmla="*/ 294 h 345"/>
                  <a:gd name="T26" fmla="*/ 189 w 453"/>
                  <a:gd name="T27" fmla="*/ 294 h 345"/>
                  <a:gd name="T28" fmla="*/ 189 w 453"/>
                  <a:gd name="T29" fmla="*/ 294 h 345"/>
                  <a:gd name="T30" fmla="*/ 214 w 453"/>
                  <a:gd name="T31" fmla="*/ 269 h 345"/>
                  <a:gd name="T32" fmla="*/ 214 w 453"/>
                  <a:gd name="T33" fmla="*/ 269 h 345"/>
                  <a:gd name="T34" fmla="*/ 407 w 453"/>
                  <a:gd name="T35" fmla="*/ 7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 h="345">
                    <a:moveTo>
                      <a:pt x="407" y="76"/>
                    </a:moveTo>
                    <a:lnTo>
                      <a:pt x="453" y="122"/>
                    </a:lnTo>
                    <a:lnTo>
                      <a:pt x="436" y="21"/>
                    </a:lnTo>
                    <a:lnTo>
                      <a:pt x="336" y="0"/>
                    </a:lnTo>
                    <a:lnTo>
                      <a:pt x="382" y="51"/>
                    </a:lnTo>
                    <a:lnTo>
                      <a:pt x="189" y="244"/>
                    </a:lnTo>
                    <a:lnTo>
                      <a:pt x="130" y="189"/>
                    </a:lnTo>
                    <a:lnTo>
                      <a:pt x="0" y="320"/>
                    </a:lnTo>
                    <a:lnTo>
                      <a:pt x="25" y="345"/>
                    </a:lnTo>
                    <a:lnTo>
                      <a:pt x="130" y="240"/>
                    </a:lnTo>
                    <a:lnTo>
                      <a:pt x="164" y="269"/>
                    </a:lnTo>
                    <a:lnTo>
                      <a:pt x="164" y="269"/>
                    </a:lnTo>
                    <a:lnTo>
                      <a:pt x="189" y="294"/>
                    </a:lnTo>
                    <a:lnTo>
                      <a:pt x="189" y="294"/>
                    </a:lnTo>
                    <a:lnTo>
                      <a:pt x="189" y="294"/>
                    </a:lnTo>
                    <a:lnTo>
                      <a:pt x="214" y="269"/>
                    </a:lnTo>
                    <a:lnTo>
                      <a:pt x="214" y="269"/>
                    </a:lnTo>
                    <a:lnTo>
                      <a:pt x="407" y="76"/>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sp>
        <p:nvSpPr>
          <p:cNvPr id="260" name="矩形 25"/>
          <p:cNvSpPr/>
          <p:nvPr>
            <p:custDataLst>
              <p:tags r:id="R55c1e6eec215490a"/>
            </p:custDataLst>
          </p:nvPr>
        </p:nvSpPr>
        <p:spPr bwMode="auto">
          <a:xfrm>
            <a:off x="4526168"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61" name="矩形 25"/>
          <p:cNvSpPr/>
          <p:nvPr>
            <p:custDataLst>
              <p:tags r:id="R3b1785a599984f63"/>
            </p:custDataLst>
          </p:nvPr>
        </p:nvSpPr>
        <p:spPr bwMode="auto">
          <a:xfrm>
            <a:off x="4931067" y="5069541"/>
            <a:ext cx="347515" cy="750987"/>
          </a:xfrm>
          <a:custGeom>
            <a:avLst/>
            <a:gdLst>
              <a:gd name="T0" fmla="*/ 50 w 50"/>
              <a:gd name="T1" fmla="*/ 98 h 108"/>
              <a:gd name="T2" fmla="*/ 40 w 50"/>
              <a:gd name="T3" fmla="*/ 108 h 108"/>
              <a:gd name="T4" fmla="*/ 11 w 50"/>
              <a:gd name="T5" fmla="*/ 108 h 108"/>
              <a:gd name="T6" fmla="*/ 0 w 50"/>
              <a:gd name="T7" fmla="*/ 98 h 108"/>
              <a:gd name="T8" fmla="*/ 0 w 50"/>
              <a:gd name="T9" fmla="*/ 11 h 108"/>
              <a:gd name="T10" fmla="*/ 11 w 50"/>
              <a:gd name="T11" fmla="*/ 0 h 108"/>
              <a:gd name="T12" fmla="*/ 40 w 50"/>
              <a:gd name="T13" fmla="*/ 0 h 108"/>
              <a:gd name="T14" fmla="*/ 50 w 50"/>
              <a:gd name="T15" fmla="*/ 11 h 108"/>
              <a:gd name="T16" fmla="*/ 50 w 50"/>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08">
                <a:moveTo>
                  <a:pt x="50" y="98"/>
                </a:moveTo>
                <a:cubicBezTo>
                  <a:pt x="50" y="103"/>
                  <a:pt x="46" y="108"/>
                  <a:pt x="40" y="108"/>
                </a:cubicBezTo>
                <a:cubicBezTo>
                  <a:pt x="11" y="108"/>
                  <a:pt x="11" y="108"/>
                  <a:pt x="11" y="108"/>
                </a:cubicBezTo>
                <a:cubicBezTo>
                  <a:pt x="5" y="108"/>
                  <a:pt x="0" y="103"/>
                  <a:pt x="0" y="98"/>
                </a:cubicBezTo>
                <a:cubicBezTo>
                  <a:pt x="0" y="11"/>
                  <a:pt x="0" y="11"/>
                  <a:pt x="0" y="11"/>
                </a:cubicBezTo>
                <a:cubicBezTo>
                  <a:pt x="0" y="5"/>
                  <a:pt x="5" y="0"/>
                  <a:pt x="11" y="0"/>
                </a:cubicBezTo>
                <a:cubicBezTo>
                  <a:pt x="40" y="0"/>
                  <a:pt x="40" y="0"/>
                  <a:pt x="40" y="0"/>
                </a:cubicBezTo>
                <a:cubicBezTo>
                  <a:pt x="46" y="0"/>
                  <a:pt x="50" y="5"/>
                  <a:pt x="50" y="11"/>
                </a:cubicBezTo>
                <a:lnTo>
                  <a:pt x="50" y="98"/>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grpSp>
        <p:nvGrpSpPr>
          <p:cNvPr id="262" name="组合 261"/>
          <p:cNvGrpSpPr/>
          <p:nvPr/>
        </p:nvGrpSpPr>
        <p:grpSpPr>
          <a:xfrm>
            <a:off x="5939380" y="1937689"/>
            <a:ext cx="810128" cy="750146"/>
            <a:chOff x="4704095" y="1348596"/>
            <a:chExt cx="607596" cy="562610"/>
          </a:xfrm>
        </p:grpSpPr>
        <p:sp>
          <p:nvSpPr>
            <p:cNvPr id="263" name="椭圆 262"/>
            <p:cNvSpPr/>
            <p:nvPr>
              <p:custDataLst>
                <p:tags r:id="Rb27e179163ee428f"/>
              </p:custDataLst>
            </p:nvPr>
          </p:nvSpPr>
          <p:spPr>
            <a:xfrm>
              <a:off x="4704095" y="1348596"/>
              <a:ext cx="562610" cy="562610"/>
            </a:xfrm>
            <a:prstGeom prst="ellipse">
              <a:avLst/>
            </a:prstGeom>
            <a:noFill/>
            <a:ln w="254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CA000F"/>
                </a:solidFill>
                <a:latin typeface="演示春风楷" panose="00000500000000000000" pitchFamily="2" charset="-122"/>
                <a:ea typeface="演示春风楷" panose="00000500000000000000" pitchFamily="2" charset="-122"/>
              </a:endParaRPr>
            </a:p>
          </p:txBody>
        </p:sp>
        <p:sp>
          <p:nvSpPr>
            <p:cNvPr id="264" name="矩形 263"/>
            <p:cNvSpPr/>
            <p:nvPr>
              <p:custDataLst>
                <p:tags r:id="R1cd953419c5840fd"/>
              </p:custDataLst>
            </p:nvPr>
          </p:nvSpPr>
          <p:spPr>
            <a:xfrm>
              <a:off x="4731869" y="1530975"/>
              <a:ext cx="579822" cy="234920"/>
            </a:xfrm>
            <a:prstGeom prst="rect">
              <a:avLst/>
            </a:prstGeom>
          </p:spPr>
          <p:txBody>
            <a:bodyPr wrap="square">
              <a:spAutoFit/>
            </a:bodyPr>
            <a:lstStyle/>
            <a:p>
              <a:pPr algn="just">
                <a:lnSpc>
                  <a:spcPts val="1600"/>
                </a:lnSpc>
              </a:pPr>
              <a:r>
                <a:rPr lang="en-US" altLang="zh-CN" dirty="0">
                  <a:solidFill>
                    <a:schemeClr val="accent1">
                      <a:lumMod val="50000"/>
                    </a:schemeClr>
                  </a:solidFill>
                  <a:latin typeface="OPPOSans L" panose="00020600040101010101" pitchFamily="18" charset="-122"/>
                  <a:ea typeface="思源宋体 CN Heavy" panose="02020900000000000000" charset="-122"/>
                </a:rPr>
                <a:t>100%</a:t>
              </a:r>
            </a:p>
          </p:txBody>
        </p:sp>
      </p:grpSp>
      <p:grpSp>
        <p:nvGrpSpPr>
          <p:cNvPr id="265" name="组合 264"/>
          <p:cNvGrpSpPr/>
          <p:nvPr/>
        </p:nvGrpSpPr>
        <p:grpSpPr>
          <a:xfrm>
            <a:off x="5939380" y="2978871"/>
            <a:ext cx="859195" cy="750147"/>
            <a:chOff x="4704095" y="2129482"/>
            <a:chExt cx="644396" cy="562610"/>
          </a:xfrm>
        </p:grpSpPr>
        <p:sp>
          <p:nvSpPr>
            <p:cNvPr id="266" name="椭圆 265"/>
            <p:cNvSpPr/>
            <p:nvPr>
              <p:custDataLst>
                <p:tags r:id="Rdb64063c83134f27"/>
              </p:custDataLst>
            </p:nvPr>
          </p:nvSpPr>
          <p:spPr>
            <a:xfrm>
              <a:off x="4704095" y="2129482"/>
              <a:ext cx="562610" cy="562610"/>
            </a:xfrm>
            <a:prstGeom prst="ellipse">
              <a:avLst/>
            </a:prstGeom>
            <a:noFill/>
            <a:ln w="254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CA000F"/>
                </a:solidFill>
                <a:latin typeface="演示春风楷" panose="00000500000000000000" pitchFamily="2" charset="-122"/>
                <a:ea typeface="演示春风楷" panose="00000500000000000000" pitchFamily="2" charset="-122"/>
              </a:endParaRPr>
            </a:p>
          </p:txBody>
        </p:sp>
        <p:sp>
          <p:nvSpPr>
            <p:cNvPr id="267" name="矩形 266"/>
            <p:cNvSpPr/>
            <p:nvPr>
              <p:custDataLst>
                <p:tags r:id="Rc23768a8a4a24566"/>
              </p:custDataLst>
            </p:nvPr>
          </p:nvSpPr>
          <p:spPr>
            <a:xfrm>
              <a:off x="4768669" y="2311567"/>
              <a:ext cx="579822" cy="234920"/>
            </a:xfrm>
            <a:prstGeom prst="rect">
              <a:avLst/>
            </a:prstGeom>
          </p:spPr>
          <p:txBody>
            <a:bodyPr wrap="square">
              <a:spAutoFit/>
            </a:bodyPr>
            <a:lstStyle/>
            <a:p>
              <a:pPr algn="just">
                <a:lnSpc>
                  <a:spcPts val="1600"/>
                </a:lnSpc>
              </a:pPr>
              <a:r>
                <a:rPr lang="en-US" altLang="zh-CN" dirty="0">
                  <a:solidFill>
                    <a:schemeClr val="accent2">
                      <a:lumMod val="50000"/>
                    </a:schemeClr>
                  </a:solidFill>
                  <a:latin typeface="OPPOSans L" panose="00020600040101010101" pitchFamily="18" charset="-122"/>
                  <a:ea typeface="思源宋体 CN Heavy" panose="02020900000000000000" charset="-122"/>
                </a:rPr>
                <a:t>40%</a:t>
              </a:r>
            </a:p>
          </p:txBody>
        </p:sp>
      </p:grpSp>
      <p:grpSp>
        <p:nvGrpSpPr>
          <p:cNvPr id="268" name="组合 267"/>
          <p:cNvGrpSpPr/>
          <p:nvPr/>
        </p:nvGrpSpPr>
        <p:grpSpPr>
          <a:xfrm>
            <a:off x="5955275" y="4012369"/>
            <a:ext cx="847403" cy="750147"/>
            <a:chOff x="4704095" y="2918851"/>
            <a:chExt cx="635552" cy="562610"/>
          </a:xfrm>
        </p:grpSpPr>
        <p:sp>
          <p:nvSpPr>
            <p:cNvPr id="269" name="椭圆 268"/>
            <p:cNvSpPr/>
            <p:nvPr>
              <p:custDataLst>
                <p:tags r:id="Rbf3025f02b744929"/>
              </p:custDataLst>
            </p:nvPr>
          </p:nvSpPr>
          <p:spPr>
            <a:xfrm>
              <a:off x="4704095" y="2918851"/>
              <a:ext cx="562610" cy="562610"/>
            </a:xfrm>
            <a:prstGeom prst="ellipse">
              <a:avLst/>
            </a:prstGeom>
            <a:noFill/>
            <a:ln w="254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CA000F"/>
                </a:solidFill>
                <a:latin typeface="演示春风楷" panose="00000500000000000000" pitchFamily="2" charset="-122"/>
                <a:ea typeface="演示春风楷" panose="00000500000000000000" pitchFamily="2" charset="-122"/>
              </a:endParaRPr>
            </a:p>
          </p:txBody>
        </p:sp>
        <p:sp>
          <p:nvSpPr>
            <p:cNvPr id="270" name="矩形 269"/>
            <p:cNvSpPr/>
            <p:nvPr>
              <p:custDataLst>
                <p:tags r:id="Rc9218741846b4cad"/>
              </p:custDataLst>
            </p:nvPr>
          </p:nvSpPr>
          <p:spPr>
            <a:xfrm>
              <a:off x="4759825" y="3098039"/>
              <a:ext cx="579822" cy="234920"/>
            </a:xfrm>
            <a:prstGeom prst="rect">
              <a:avLst/>
            </a:prstGeom>
          </p:spPr>
          <p:txBody>
            <a:bodyPr wrap="square">
              <a:spAutoFit/>
            </a:bodyPr>
            <a:lstStyle/>
            <a:p>
              <a:pPr algn="just">
                <a:lnSpc>
                  <a:spcPts val="1600"/>
                </a:lnSpc>
              </a:pPr>
              <a:r>
                <a:rPr lang="en-US" altLang="zh-CN" dirty="0">
                  <a:solidFill>
                    <a:schemeClr val="accent3">
                      <a:lumMod val="25000"/>
                    </a:schemeClr>
                  </a:solidFill>
                  <a:latin typeface="OPPOSans L" panose="00020600040101010101" pitchFamily="18" charset="-122"/>
                  <a:ea typeface="思源宋体 CN Heavy" panose="02020900000000000000" charset="-122"/>
                </a:rPr>
                <a:t>60%</a:t>
              </a:r>
            </a:p>
          </p:txBody>
        </p:sp>
      </p:grpSp>
      <p:grpSp>
        <p:nvGrpSpPr>
          <p:cNvPr id="271" name="组合 270"/>
          <p:cNvGrpSpPr/>
          <p:nvPr/>
        </p:nvGrpSpPr>
        <p:grpSpPr>
          <a:xfrm>
            <a:off x="5951334" y="5059432"/>
            <a:ext cx="844405" cy="750147"/>
            <a:chOff x="4704095" y="3707833"/>
            <a:chExt cx="633304" cy="562610"/>
          </a:xfrm>
        </p:grpSpPr>
        <p:sp>
          <p:nvSpPr>
            <p:cNvPr id="272" name="椭圆 271"/>
            <p:cNvSpPr/>
            <p:nvPr>
              <p:custDataLst>
                <p:tags r:id="R281669d8562e4d06"/>
              </p:custDataLst>
            </p:nvPr>
          </p:nvSpPr>
          <p:spPr>
            <a:xfrm>
              <a:off x="4704095" y="3707833"/>
              <a:ext cx="562610" cy="562610"/>
            </a:xfrm>
            <a:prstGeom prst="ellipse">
              <a:avLst/>
            </a:prstGeom>
            <a:noFill/>
            <a:ln w="254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CA000F"/>
                </a:solidFill>
                <a:latin typeface="演示春风楷" panose="00000500000000000000" pitchFamily="2" charset="-122"/>
                <a:ea typeface="演示春风楷" panose="00000500000000000000" pitchFamily="2" charset="-122"/>
              </a:endParaRPr>
            </a:p>
          </p:txBody>
        </p:sp>
        <p:sp>
          <p:nvSpPr>
            <p:cNvPr id="273" name="矩形 272"/>
            <p:cNvSpPr/>
            <p:nvPr>
              <p:custDataLst>
                <p:tags r:id="R517cfb3f176f48dc"/>
              </p:custDataLst>
            </p:nvPr>
          </p:nvSpPr>
          <p:spPr>
            <a:xfrm>
              <a:off x="4757577" y="3891402"/>
              <a:ext cx="579822" cy="234920"/>
            </a:xfrm>
            <a:prstGeom prst="rect">
              <a:avLst/>
            </a:prstGeom>
          </p:spPr>
          <p:txBody>
            <a:bodyPr wrap="square">
              <a:spAutoFit/>
            </a:bodyPr>
            <a:lstStyle/>
            <a:p>
              <a:pPr algn="just">
                <a:lnSpc>
                  <a:spcPts val="1600"/>
                </a:lnSpc>
              </a:pPr>
              <a:r>
                <a:rPr lang="en-US" altLang="zh-CN" dirty="0">
                  <a:solidFill>
                    <a:schemeClr val="accent4">
                      <a:lumMod val="25000"/>
                    </a:schemeClr>
                  </a:solidFill>
                  <a:latin typeface="OPPOSans L" panose="00020600040101010101" pitchFamily="18" charset="-122"/>
                  <a:ea typeface="思源宋体 CN Heavy" panose="02020900000000000000" charset="-122"/>
                </a:rPr>
                <a:t>80%</a:t>
              </a:r>
            </a:p>
          </p:txBody>
        </p:sp>
      </p:grpSp>
      <p:sp>
        <p:nvSpPr>
          <p:cNvPr id="274" name="矩形 273"/>
          <p:cNvSpPr/>
          <p:nvPr>
            <p:custDataLst>
              <p:tags r:id="Rd3e15f1e30ee426b"/>
            </p:custDataLst>
          </p:nvPr>
        </p:nvSpPr>
        <p:spPr>
          <a:xfrm>
            <a:off x="6819645" y="1944425"/>
            <a:ext cx="4109612" cy="632460"/>
          </a:xfrm>
          <a:prstGeom prst="rect">
            <a:avLst/>
          </a:prstGeom>
        </p:spPr>
        <p:txBody>
          <a:bodyPr wrap="square">
            <a:spAutoFit/>
          </a:bodyPr>
          <a:lstStyle/>
          <a:p>
            <a:pPr>
              <a:lnSpc>
                <a:spcPct val="110000"/>
              </a:lnSpc>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75" name="矩形 274"/>
          <p:cNvSpPr/>
          <p:nvPr>
            <p:custDataLst>
              <p:tags r:id="R827333888b684451"/>
            </p:custDataLst>
          </p:nvPr>
        </p:nvSpPr>
        <p:spPr>
          <a:xfrm>
            <a:off x="6819645" y="3000482"/>
            <a:ext cx="4109612" cy="632460"/>
          </a:xfrm>
          <a:prstGeom prst="rect">
            <a:avLst/>
          </a:prstGeom>
        </p:spPr>
        <p:txBody>
          <a:bodyPr wrap="square">
            <a:spAutoFit/>
          </a:bodyPr>
          <a:lstStyle/>
          <a:p>
            <a:pPr>
              <a:lnSpc>
                <a:spcPct val="110000"/>
              </a:lnSpc>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76" name="矩形 275"/>
          <p:cNvSpPr/>
          <p:nvPr>
            <p:custDataLst>
              <p:tags r:id="Ra73ca8343eca4047"/>
            </p:custDataLst>
          </p:nvPr>
        </p:nvSpPr>
        <p:spPr>
          <a:xfrm>
            <a:off x="6819645" y="4056539"/>
            <a:ext cx="4109612" cy="632460"/>
          </a:xfrm>
          <a:prstGeom prst="rect">
            <a:avLst/>
          </a:prstGeom>
        </p:spPr>
        <p:txBody>
          <a:bodyPr wrap="square">
            <a:spAutoFit/>
          </a:bodyPr>
          <a:lstStyle/>
          <a:p>
            <a:pPr>
              <a:lnSpc>
                <a:spcPct val="110000"/>
              </a:lnSpc>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77" name="矩形 276"/>
          <p:cNvSpPr/>
          <p:nvPr>
            <p:custDataLst>
              <p:tags r:id="R9592b2a882a54e48"/>
            </p:custDataLst>
          </p:nvPr>
        </p:nvSpPr>
        <p:spPr>
          <a:xfrm>
            <a:off x="6819645" y="5112597"/>
            <a:ext cx="4109612" cy="632460"/>
          </a:xfrm>
          <a:prstGeom prst="rect">
            <a:avLst/>
          </a:prstGeom>
        </p:spPr>
        <p:txBody>
          <a:bodyPr wrap="square">
            <a:spAutoFit/>
          </a:bodyPr>
          <a:lstStyle/>
          <a:p>
            <a:pPr>
              <a:lnSpc>
                <a:spcPct val="110000"/>
              </a:lnSpc>
            </a:pPr>
            <a:r>
              <a:rPr lang="zh-CN" altLang="en-US" sz="16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grpSp>
        <p:nvGrpSpPr>
          <p:cNvPr id="278" name="组合 277"/>
          <p:cNvGrpSpPr/>
          <p:nvPr/>
        </p:nvGrpSpPr>
        <p:grpSpPr>
          <a:xfrm>
            <a:off x="1468532" y="4021784"/>
            <a:ext cx="750147" cy="750147"/>
            <a:chOff x="1350959" y="2911667"/>
            <a:chExt cx="562610" cy="562610"/>
          </a:xfrm>
        </p:grpSpPr>
        <p:sp>
          <p:nvSpPr>
            <p:cNvPr id="279" name="椭圆 278"/>
            <p:cNvSpPr/>
            <p:nvPr>
              <p:custDataLst>
                <p:tags r:id="R1b838ed1e2804b03"/>
              </p:custDataLst>
            </p:nvPr>
          </p:nvSpPr>
          <p:spPr>
            <a:xfrm>
              <a:off x="1350959" y="2911667"/>
              <a:ext cx="562610" cy="562610"/>
            </a:xfrm>
            <a:prstGeom prst="ellipse">
              <a:avLst/>
            </a:pr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grpSp>
          <p:nvGrpSpPr>
            <p:cNvPr id="280" name="组合 279"/>
            <p:cNvGrpSpPr/>
            <p:nvPr/>
          </p:nvGrpSpPr>
          <p:grpSpPr>
            <a:xfrm>
              <a:off x="1498906" y="3028778"/>
              <a:ext cx="292334" cy="333883"/>
              <a:chOff x="4211638" y="2579688"/>
              <a:chExt cx="757237" cy="806450"/>
            </a:xfrm>
          </p:grpSpPr>
          <p:sp>
            <p:nvSpPr>
              <p:cNvPr id="281" name="图标  205"/>
              <p:cNvSpPr/>
              <p:nvPr>
                <p:custDataLst>
                  <p:tags r:id="R884c45d3acc24158"/>
                </p:custDataLst>
              </p:nvPr>
            </p:nvSpPr>
            <p:spPr bwMode="auto">
              <a:xfrm>
                <a:off x="4284663" y="3214688"/>
                <a:ext cx="195262" cy="171450"/>
              </a:xfrm>
              <a:custGeom>
                <a:avLst/>
                <a:gdLst>
                  <a:gd name="T0" fmla="*/ 0 w 24"/>
                  <a:gd name="T1" fmla="*/ 14 h 21"/>
                  <a:gd name="T2" fmla="*/ 7 w 24"/>
                  <a:gd name="T3" fmla="*/ 21 h 21"/>
                  <a:gd name="T4" fmla="*/ 24 w 24"/>
                  <a:gd name="T5" fmla="*/ 21 h 21"/>
                  <a:gd name="T6" fmla="*/ 24 w 24"/>
                  <a:gd name="T7" fmla="*/ 0 h 21"/>
                  <a:gd name="T8" fmla="*/ 0 w 24"/>
                  <a:gd name="T9" fmla="*/ 0 h 21"/>
                  <a:gd name="T10" fmla="*/ 0 w 24"/>
                  <a:gd name="T11" fmla="*/ 14 h 21"/>
                </a:gdLst>
                <a:ahLst/>
                <a:cxnLst>
                  <a:cxn ang="0">
                    <a:pos x="T0" y="T1"/>
                  </a:cxn>
                  <a:cxn ang="0">
                    <a:pos x="T2" y="T3"/>
                  </a:cxn>
                  <a:cxn ang="0">
                    <a:pos x="T4" y="T5"/>
                  </a:cxn>
                  <a:cxn ang="0">
                    <a:pos x="T6" y="T7"/>
                  </a:cxn>
                  <a:cxn ang="0">
                    <a:pos x="T8" y="T9"/>
                  </a:cxn>
                  <a:cxn ang="0">
                    <a:pos x="T10" y="T11"/>
                  </a:cxn>
                </a:cxnLst>
                <a:rect l="0" t="0" r="r" b="b"/>
                <a:pathLst>
                  <a:path w="24" h="21">
                    <a:moveTo>
                      <a:pt x="0" y="14"/>
                    </a:moveTo>
                    <a:cubicBezTo>
                      <a:pt x="0" y="18"/>
                      <a:pt x="3" y="21"/>
                      <a:pt x="7" y="21"/>
                    </a:cubicBezTo>
                    <a:cubicBezTo>
                      <a:pt x="24" y="21"/>
                      <a:pt x="24" y="21"/>
                      <a:pt x="24" y="21"/>
                    </a:cubicBezTo>
                    <a:cubicBezTo>
                      <a:pt x="24" y="0"/>
                      <a:pt x="24" y="0"/>
                      <a:pt x="24" y="0"/>
                    </a:cubicBezTo>
                    <a:cubicBezTo>
                      <a:pt x="0" y="0"/>
                      <a:pt x="0" y="0"/>
                      <a:pt x="0" y="0"/>
                    </a:cubicBezTo>
                    <a:lnTo>
                      <a:pt x="0" y="14"/>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2" name="图标 206"/>
              <p:cNvSpPr/>
              <p:nvPr>
                <p:custDataLst>
                  <p:tags r:id="R51a274db51e34503"/>
                </p:custDataLst>
              </p:nvPr>
            </p:nvSpPr>
            <p:spPr bwMode="auto">
              <a:xfrm>
                <a:off x="4700588" y="3214688"/>
                <a:ext cx="195262" cy="171450"/>
              </a:xfrm>
              <a:custGeom>
                <a:avLst/>
                <a:gdLst>
                  <a:gd name="T0" fmla="*/ 0 w 24"/>
                  <a:gd name="T1" fmla="*/ 0 h 21"/>
                  <a:gd name="T2" fmla="*/ 0 w 24"/>
                  <a:gd name="T3" fmla="*/ 21 h 21"/>
                  <a:gd name="T4" fmla="*/ 17 w 24"/>
                  <a:gd name="T5" fmla="*/ 21 h 21"/>
                  <a:gd name="T6" fmla="*/ 24 w 24"/>
                  <a:gd name="T7" fmla="*/ 14 h 21"/>
                  <a:gd name="T8" fmla="*/ 24 w 24"/>
                  <a:gd name="T9" fmla="*/ 0 h 21"/>
                  <a:gd name="T10" fmla="*/ 0 w 24"/>
                  <a:gd name="T11" fmla="*/ 0 h 21"/>
                </a:gdLst>
                <a:ahLst/>
                <a:cxnLst>
                  <a:cxn ang="0">
                    <a:pos x="T0" y="T1"/>
                  </a:cxn>
                  <a:cxn ang="0">
                    <a:pos x="T2" y="T3"/>
                  </a:cxn>
                  <a:cxn ang="0">
                    <a:pos x="T4" y="T5"/>
                  </a:cxn>
                  <a:cxn ang="0">
                    <a:pos x="T6" y="T7"/>
                  </a:cxn>
                  <a:cxn ang="0">
                    <a:pos x="T8" y="T9"/>
                  </a:cxn>
                  <a:cxn ang="0">
                    <a:pos x="T10" y="T11"/>
                  </a:cxn>
                </a:cxnLst>
                <a:rect l="0" t="0" r="r" b="b"/>
                <a:pathLst>
                  <a:path w="24" h="21">
                    <a:moveTo>
                      <a:pt x="0" y="0"/>
                    </a:moveTo>
                    <a:cubicBezTo>
                      <a:pt x="0" y="21"/>
                      <a:pt x="0" y="21"/>
                      <a:pt x="0" y="21"/>
                    </a:cubicBezTo>
                    <a:cubicBezTo>
                      <a:pt x="17" y="21"/>
                      <a:pt x="17" y="21"/>
                      <a:pt x="17" y="21"/>
                    </a:cubicBezTo>
                    <a:cubicBezTo>
                      <a:pt x="21" y="21"/>
                      <a:pt x="24" y="18"/>
                      <a:pt x="24" y="14"/>
                    </a:cubicBezTo>
                    <a:cubicBezTo>
                      <a:pt x="24" y="0"/>
                      <a:pt x="24" y="0"/>
                      <a:pt x="24" y="0"/>
                    </a:cubicBezTo>
                    <a:lnTo>
                      <a:pt x="0" y="0"/>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3" name="图标  207"/>
              <p:cNvSpPr/>
              <p:nvPr>
                <p:custDataLst>
                  <p:tags r:id="R4bab379f7e114d28"/>
                </p:custDataLst>
              </p:nvPr>
            </p:nvSpPr>
            <p:spPr bwMode="auto">
              <a:xfrm>
                <a:off x="4284663" y="2946400"/>
                <a:ext cx="611187" cy="228600"/>
              </a:xfrm>
              <a:custGeom>
                <a:avLst/>
                <a:gdLst>
                  <a:gd name="T0" fmla="*/ 68 w 75"/>
                  <a:gd name="T1" fmla="*/ 0 h 28"/>
                  <a:gd name="T2" fmla="*/ 7 w 75"/>
                  <a:gd name="T3" fmla="*/ 0 h 28"/>
                  <a:gd name="T4" fmla="*/ 0 w 75"/>
                  <a:gd name="T5" fmla="*/ 6 h 28"/>
                  <a:gd name="T6" fmla="*/ 0 w 75"/>
                  <a:gd name="T7" fmla="*/ 28 h 28"/>
                  <a:gd name="T8" fmla="*/ 24 w 75"/>
                  <a:gd name="T9" fmla="*/ 28 h 28"/>
                  <a:gd name="T10" fmla="*/ 24 w 75"/>
                  <a:gd name="T11" fmla="*/ 16 h 28"/>
                  <a:gd name="T12" fmla="*/ 51 w 75"/>
                  <a:gd name="T13" fmla="*/ 16 h 28"/>
                  <a:gd name="T14" fmla="*/ 51 w 75"/>
                  <a:gd name="T15" fmla="*/ 28 h 28"/>
                  <a:gd name="T16" fmla="*/ 75 w 75"/>
                  <a:gd name="T17" fmla="*/ 28 h 28"/>
                  <a:gd name="T18" fmla="*/ 75 w 75"/>
                  <a:gd name="T19" fmla="*/ 6 h 28"/>
                  <a:gd name="T20" fmla="*/ 68 w 75"/>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8">
                    <a:moveTo>
                      <a:pt x="68" y="0"/>
                    </a:moveTo>
                    <a:cubicBezTo>
                      <a:pt x="7" y="0"/>
                      <a:pt x="7" y="0"/>
                      <a:pt x="7" y="0"/>
                    </a:cubicBezTo>
                    <a:cubicBezTo>
                      <a:pt x="3" y="0"/>
                      <a:pt x="0" y="2"/>
                      <a:pt x="0" y="6"/>
                    </a:cubicBezTo>
                    <a:cubicBezTo>
                      <a:pt x="0" y="28"/>
                      <a:pt x="0" y="28"/>
                      <a:pt x="0" y="28"/>
                    </a:cubicBezTo>
                    <a:cubicBezTo>
                      <a:pt x="24" y="28"/>
                      <a:pt x="24" y="28"/>
                      <a:pt x="24" y="28"/>
                    </a:cubicBezTo>
                    <a:cubicBezTo>
                      <a:pt x="24" y="16"/>
                      <a:pt x="24" y="16"/>
                      <a:pt x="24" y="16"/>
                    </a:cubicBezTo>
                    <a:cubicBezTo>
                      <a:pt x="51" y="16"/>
                      <a:pt x="51" y="16"/>
                      <a:pt x="51" y="16"/>
                    </a:cubicBezTo>
                    <a:cubicBezTo>
                      <a:pt x="51" y="28"/>
                      <a:pt x="51" y="28"/>
                      <a:pt x="51" y="28"/>
                    </a:cubicBezTo>
                    <a:cubicBezTo>
                      <a:pt x="75" y="28"/>
                      <a:pt x="75" y="28"/>
                      <a:pt x="75" y="28"/>
                    </a:cubicBezTo>
                    <a:cubicBezTo>
                      <a:pt x="75" y="6"/>
                      <a:pt x="75" y="6"/>
                      <a:pt x="75" y="6"/>
                    </a:cubicBezTo>
                    <a:cubicBezTo>
                      <a:pt x="75" y="2"/>
                      <a:pt x="72" y="0"/>
                      <a:pt x="68" y="0"/>
                    </a:cubicBez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4" name="图标  208"/>
              <p:cNvSpPr/>
              <p:nvPr>
                <p:custDataLst>
                  <p:tags r:id="R3ea0bcf333a447bb"/>
                </p:custDataLst>
              </p:nvPr>
            </p:nvSpPr>
            <p:spPr bwMode="auto">
              <a:xfrm>
                <a:off x="4505325" y="3100388"/>
                <a:ext cx="169862" cy="285750"/>
              </a:xfrm>
              <a:custGeom>
                <a:avLst/>
                <a:gdLst>
                  <a:gd name="T0" fmla="*/ 107 w 107"/>
                  <a:gd name="T1" fmla="*/ 180 h 180"/>
                  <a:gd name="T2" fmla="*/ 0 w 107"/>
                  <a:gd name="T3" fmla="*/ 180 h 180"/>
                  <a:gd name="T4" fmla="*/ 0 w 107"/>
                  <a:gd name="T5" fmla="*/ 0 h 180"/>
                  <a:gd name="T6" fmla="*/ 107 w 107"/>
                  <a:gd name="T7" fmla="*/ 0 h 180"/>
                  <a:gd name="T8" fmla="*/ 107 w 107"/>
                  <a:gd name="T9" fmla="*/ 180 h 180"/>
                  <a:gd name="T10" fmla="*/ 107 w 107"/>
                  <a:gd name="T11" fmla="*/ 180 h 180"/>
                </a:gdLst>
                <a:ahLst/>
                <a:cxnLst>
                  <a:cxn ang="0">
                    <a:pos x="T0" y="T1"/>
                  </a:cxn>
                  <a:cxn ang="0">
                    <a:pos x="T2" y="T3"/>
                  </a:cxn>
                  <a:cxn ang="0">
                    <a:pos x="T4" y="T5"/>
                  </a:cxn>
                  <a:cxn ang="0">
                    <a:pos x="T6" y="T7"/>
                  </a:cxn>
                  <a:cxn ang="0">
                    <a:pos x="T8" y="T9"/>
                  </a:cxn>
                  <a:cxn ang="0">
                    <a:pos x="T10" y="T11"/>
                  </a:cxn>
                </a:cxnLst>
                <a:rect l="0" t="0" r="r" b="b"/>
                <a:pathLst>
                  <a:path w="107" h="180">
                    <a:moveTo>
                      <a:pt x="107" y="180"/>
                    </a:moveTo>
                    <a:lnTo>
                      <a:pt x="0" y="180"/>
                    </a:lnTo>
                    <a:lnTo>
                      <a:pt x="0" y="0"/>
                    </a:lnTo>
                    <a:lnTo>
                      <a:pt x="107" y="0"/>
                    </a:lnTo>
                    <a:lnTo>
                      <a:pt x="107" y="180"/>
                    </a:lnTo>
                    <a:lnTo>
                      <a:pt x="107" y="180"/>
                    </a:ln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5" name="图标  209"/>
              <p:cNvSpPr/>
              <p:nvPr>
                <p:custDataLst>
                  <p:tags r:id="R86d50d1232a64416"/>
                </p:custDataLst>
              </p:nvPr>
            </p:nvSpPr>
            <p:spPr bwMode="auto">
              <a:xfrm>
                <a:off x="4552950" y="2579688"/>
                <a:ext cx="415925" cy="407988"/>
              </a:xfrm>
              <a:custGeom>
                <a:avLst/>
                <a:gdLst>
                  <a:gd name="T0" fmla="*/ 49 w 51"/>
                  <a:gd name="T1" fmla="*/ 48 h 50"/>
                  <a:gd name="T2" fmla="*/ 42 w 51"/>
                  <a:gd name="T3" fmla="*/ 47 h 50"/>
                  <a:gd name="T4" fmla="*/ 3 w 51"/>
                  <a:gd name="T5" fmla="*/ 8 h 50"/>
                  <a:gd name="T6" fmla="*/ 2 w 51"/>
                  <a:gd name="T7" fmla="*/ 1 h 50"/>
                  <a:gd name="T8" fmla="*/ 2 w 51"/>
                  <a:gd name="T9" fmla="*/ 1 h 50"/>
                  <a:gd name="T10" fmla="*/ 9 w 51"/>
                  <a:gd name="T11" fmla="*/ 2 h 50"/>
                  <a:gd name="T12" fmla="*/ 48 w 51"/>
                  <a:gd name="T13" fmla="*/ 42 h 50"/>
                  <a:gd name="T14" fmla="*/ 49 w 51"/>
                  <a:gd name="T15" fmla="*/ 48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9" y="48"/>
                    </a:moveTo>
                    <a:cubicBezTo>
                      <a:pt x="47" y="50"/>
                      <a:pt x="44" y="50"/>
                      <a:pt x="42" y="47"/>
                    </a:cubicBezTo>
                    <a:cubicBezTo>
                      <a:pt x="3" y="8"/>
                      <a:pt x="3" y="8"/>
                      <a:pt x="3" y="8"/>
                    </a:cubicBezTo>
                    <a:cubicBezTo>
                      <a:pt x="1" y="6"/>
                      <a:pt x="0" y="3"/>
                      <a:pt x="2" y="1"/>
                    </a:cubicBezTo>
                    <a:cubicBezTo>
                      <a:pt x="2" y="1"/>
                      <a:pt x="2" y="1"/>
                      <a:pt x="2" y="1"/>
                    </a:cubicBezTo>
                    <a:cubicBezTo>
                      <a:pt x="4" y="0"/>
                      <a:pt x="7" y="0"/>
                      <a:pt x="9" y="2"/>
                    </a:cubicBezTo>
                    <a:cubicBezTo>
                      <a:pt x="48" y="42"/>
                      <a:pt x="48" y="42"/>
                      <a:pt x="48" y="42"/>
                    </a:cubicBezTo>
                    <a:cubicBezTo>
                      <a:pt x="50" y="44"/>
                      <a:pt x="51" y="47"/>
                      <a:pt x="49" y="48"/>
                    </a:cubicBez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6" name="图标 210"/>
              <p:cNvSpPr/>
              <p:nvPr>
                <p:custDataLst>
                  <p:tags r:id="R24c672abe994482e"/>
                </p:custDataLst>
              </p:nvPr>
            </p:nvSpPr>
            <p:spPr bwMode="auto">
              <a:xfrm>
                <a:off x="4211638" y="2579688"/>
                <a:ext cx="415925" cy="407988"/>
              </a:xfrm>
              <a:custGeom>
                <a:avLst/>
                <a:gdLst>
                  <a:gd name="T0" fmla="*/ 49 w 51"/>
                  <a:gd name="T1" fmla="*/ 1 h 50"/>
                  <a:gd name="T2" fmla="*/ 48 w 51"/>
                  <a:gd name="T3" fmla="*/ 8 h 50"/>
                  <a:gd name="T4" fmla="*/ 9 w 51"/>
                  <a:gd name="T5" fmla="*/ 47 h 50"/>
                  <a:gd name="T6" fmla="*/ 2 w 51"/>
                  <a:gd name="T7" fmla="*/ 48 h 50"/>
                  <a:gd name="T8" fmla="*/ 2 w 51"/>
                  <a:gd name="T9" fmla="*/ 48 h 50"/>
                  <a:gd name="T10" fmla="*/ 3 w 51"/>
                  <a:gd name="T11" fmla="*/ 42 h 50"/>
                  <a:gd name="T12" fmla="*/ 42 w 51"/>
                  <a:gd name="T13" fmla="*/ 2 h 50"/>
                  <a:gd name="T14" fmla="*/ 49 w 51"/>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9" y="1"/>
                    </a:moveTo>
                    <a:cubicBezTo>
                      <a:pt x="51" y="3"/>
                      <a:pt x="50" y="6"/>
                      <a:pt x="48" y="8"/>
                    </a:cubicBezTo>
                    <a:cubicBezTo>
                      <a:pt x="9" y="47"/>
                      <a:pt x="9" y="47"/>
                      <a:pt x="9" y="47"/>
                    </a:cubicBezTo>
                    <a:cubicBezTo>
                      <a:pt x="7" y="50"/>
                      <a:pt x="4" y="50"/>
                      <a:pt x="2" y="48"/>
                    </a:cubicBezTo>
                    <a:cubicBezTo>
                      <a:pt x="2" y="48"/>
                      <a:pt x="2" y="48"/>
                      <a:pt x="2" y="48"/>
                    </a:cubicBezTo>
                    <a:cubicBezTo>
                      <a:pt x="0" y="47"/>
                      <a:pt x="1" y="44"/>
                      <a:pt x="3" y="42"/>
                    </a:cubicBezTo>
                    <a:cubicBezTo>
                      <a:pt x="42" y="2"/>
                      <a:pt x="42" y="2"/>
                      <a:pt x="42" y="2"/>
                    </a:cubicBezTo>
                    <a:cubicBezTo>
                      <a:pt x="44" y="0"/>
                      <a:pt x="47" y="0"/>
                      <a:pt x="49" y="1"/>
                    </a:cubicBezTo>
                    <a:close/>
                  </a:path>
                </a:pathLst>
              </a:cu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87" name="图标 211"/>
              <p:cNvSpPr>
                <a:spLocks noChangeArrowheads="1"/>
              </p:cNvSpPr>
              <p:nvPr>
                <p:custDataLst>
                  <p:tags r:id="R36157ab6bae34d34"/>
                </p:custDataLst>
              </p:nvPr>
            </p:nvSpPr>
            <p:spPr bwMode="auto">
              <a:xfrm>
                <a:off x="4797425" y="2717800"/>
                <a:ext cx="80962" cy="130175"/>
              </a:xfrm>
              <a:prstGeom prst="rect">
                <a:avLst/>
              </a:prstGeom>
              <a:solidFill>
                <a:schemeClr val="lt1"/>
              </a:solidFill>
              <a:ln>
                <a:noFill/>
              </a:ln>
            </p:spPr>
            <p:txBody>
              <a:bodyPr vert="horz" wrap="square" lIns="121920" tIns="60960" rIns="121920" bIns="60960" numCol="1" anchor="t" anchorCtr="0" compatLnSpc="1"/>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grpSp>
      </p:grpSp>
      <p:sp>
        <p:nvSpPr>
          <p:cNvPr id="288" name="矩形 287"/>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89" name="图片 288"/>
          <p:cNvPicPr>
            <a:picLocks noChangeAspect="1"/>
          </p:cNvPicPr>
          <p:nvPr/>
        </p:nvPicPr>
        <p:blipFill>
          <a:blip r:embed="R22255e2fcd0644ef"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grpId="0" nodeType="afterEffect" p14:presetBounceEnd="55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55000">
                                          <p:cBhvr additive="base">
                                            <p:cTn id="13" dur="750" fill="hold"/>
                                            <p:tgtEl>
                                              <p:spTgt spid="21"/>
                                            </p:tgtEl>
                                            <p:attrNameLst>
                                              <p:attrName>ppt_x</p:attrName>
                                            </p:attrNameLst>
                                          </p:cBhvr>
                                          <p:tavLst>
                                            <p:tav tm="0">
                                              <p:val>
                                                <p:strVal val="0-#ppt_w/2"/>
                                              </p:val>
                                            </p:tav>
                                            <p:tav tm="100000">
                                              <p:val>
                                                <p:strVal val="#ppt_x"/>
                                              </p:val>
                                            </p:tav>
                                          </p:tavLst>
                                        </p:anim>
                                        <p:anim calcmode="lin" valueType="num" p14:bounceEnd="55000">
                                          <p:cBhvr additive="base">
                                            <p:cTn id="14" dur="75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55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55000">
                                          <p:cBhvr additive="base">
                                            <p:cTn id="17" dur="750" fill="hold"/>
                                            <p:tgtEl>
                                              <p:spTgt spid="11"/>
                                            </p:tgtEl>
                                            <p:attrNameLst>
                                              <p:attrName>ppt_x</p:attrName>
                                            </p:attrNameLst>
                                          </p:cBhvr>
                                          <p:tavLst>
                                            <p:tav tm="0">
                                              <p:val>
                                                <p:strVal val="0-#ppt_w/2"/>
                                              </p:val>
                                            </p:tav>
                                            <p:tav tm="100000">
                                              <p:val>
                                                <p:strVal val="#ppt_x"/>
                                              </p:val>
                                            </p:tav>
                                          </p:tavLst>
                                        </p:anim>
                                        <p:anim calcmode="lin" valueType="num" p14:bounceEnd="55000">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5000">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14:bounceEnd="55000">
                                          <p:cBhvr additive="base">
                                            <p:cTn id="21" dur="750" fill="hold"/>
                                            <p:tgtEl>
                                              <p:spTgt spid="13"/>
                                            </p:tgtEl>
                                            <p:attrNameLst>
                                              <p:attrName>ppt_x</p:attrName>
                                            </p:attrNameLst>
                                          </p:cBhvr>
                                          <p:tavLst>
                                            <p:tav tm="0">
                                              <p:val>
                                                <p:strVal val="0-#ppt_w/2"/>
                                              </p:val>
                                            </p:tav>
                                            <p:tav tm="100000">
                                              <p:val>
                                                <p:strVal val="#ppt_x"/>
                                              </p:val>
                                            </p:tav>
                                          </p:tavLst>
                                        </p:anim>
                                        <p:anim calcmode="lin" valueType="num" p14:bounceEnd="55000">
                                          <p:cBhvr additive="base">
                                            <p:cTn id="22" dur="75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55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55000">
                                          <p:cBhvr additive="base">
                                            <p:cTn id="25" dur="750" fill="hold"/>
                                            <p:tgtEl>
                                              <p:spTgt spid="12"/>
                                            </p:tgtEl>
                                            <p:attrNameLst>
                                              <p:attrName>ppt_x</p:attrName>
                                            </p:attrNameLst>
                                          </p:cBhvr>
                                          <p:tavLst>
                                            <p:tav tm="0">
                                              <p:val>
                                                <p:strVal val="0-#ppt_w/2"/>
                                              </p:val>
                                            </p:tav>
                                            <p:tav tm="100000">
                                              <p:val>
                                                <p:strVal val="#ppt_x"/>
                                              </p:val>
                                            </p:tav>
                                          </p:tavLst>
                                        </p:anim>
                                        <p:anim calcmode="lin" valueType="num" p14:bounceEnd="55000">
                                          <p:cBhvr additive="base">
                                            <p:cTn id="26" dur="75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55000">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14:bounceEnd="55000">
                                          <p:cBhvr additive="base">
                                            <p:cTn id="29" dur="750" fill="hold"/>
                                            <p:tgtEl>
                                              <p:spTgt spid="14"/>
                                            </p:tgtEl>
                                            <p:attrNameLst>
                                              <p:attrName>ppt_x</p:attrName>
                                            </p:attrNameLst>
                                          </p:cBhvr>
                                          <p:tavLst>
                                            <p:tav tm="0">
                                              <p:val>
                                                <p:strVal val="0-#ppt_w/2"/>
                                              </p:val>
                                            </p:tav>
                                            <p:tav tm="100000">
                                              <p:val>
                                                <p:strVal val="#ppt_x"/>
                                              </p:val>
                                            </p:tav>
                                          </p:tavLst>
                                        </p:anim>
                                        <p:anim calcmode="lin" valueType="num" p14:bounceEnd="55000">
                                          <p:cBhvr additive="base">
                                            <p:cTn id="30" dur="75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55000">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14:bounceEnd="55000">
                                          <p:cBhvr additive="base">
                                            <p:cTn id="33" dur="750" fill="hold"/>
                                            <p:tgtEl>
                                              <p:spTgt spid="20"/>
                                            </p:tgtEl>
                                            <p:attrNameLst>
                                              <p:attrName>ppt_x</p:attrName>
                                            </p:attrNameLst>
                                          </p:cBhvr>
                                          <p:tavLst>
                                            <p:tav tm="0">
                                              <p:val>
                                                <p:strVal val="0-#ppt_w/2"/>
                                              </p:val>
                                            </p:tav>
                                            <p:tav tm="100000">
                                              <p:val>
                                                <p:strVal val="#ppt_x"/>
                                              </p:val>
                                            </p:tav>
                                          </p:tavLst>
                                        </p:anim>
                                        <p:anim calcmode="lin" valueType="num" p14:bounceEnd="55000">
                                          <p:cBhvr additive="base">
                                            <p:cTn id="34" dur="750" fill="hold"/>
                                            <p:tgtEl>
                                              <p:spTgt spid="2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55000">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14:bounceEnd="55000">
                                          <p:cBhvr additive="base">
                                            <p:cTn id="37" dur="750" fill="hold"/>
                                            <p:tgtEl>
                                              <p:spTgt spid="17"/>
                                            </p:tgtEl>
                                            <p:attrNameLst>
                                              <p:attrName>ppt_x</p:attrName>
                                            </p:attrNameLst>
                                          </p:cBhvr>
                                          <p:tavLst>
                                            <p:tav tm="0">
                                              <p:val>
                                                <p:strVal val="0-#ppt_w/2"/>
                                              </p:val>
                                            </p:tav>
                                            <p:tav tm="100000">
                                              <p:val>
                                                <p:strVal val="#ppt_x"/>
                                              </p:val>
                                            </p:tav>
                                          </p:tavLst>
                                        </p:anim>
                                        <p:anim calcmode="lin" valueType="num" p14:bounceEnd="55000">
                                          <p:cBhvr additive="base">
                                            <p:cTn id="38" dur="75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14:presetBounceEnd="55000">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14:bounceEnd="55000">
                                          <p:cBhvr additive="base">
                                            <p:cTn id="41" dur="75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42" dur="75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14:presetBounceEnd="55000">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14:bounceEnd="55000">
                                          <p:cBhvr additive="base">
                                            <p:cTn id="45" dur="75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46" dur="75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14:presetBounceEnd="55000">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14:bounceEnd="55000">
                                          <p:cBhvr additive="base">
                                            <p:cTn id="49" dur="750" fill="hold"/>
                                            <p:tgtEl>
                                              <p:spTgt spid="16"/>
                                            </p:tgtEl>
                                            <p:attrNameLst>
                                              <p:attrName>ppt_x</p:attrName>
                                            </p:attrNameLst>
                                          </p:cBhvr>
                                          <p:tavLst>
                                            <p:tav tm="0">
                                              <p:val>
                                                <p:strVal val="0-#ppt_w/2"/>
                                              </p:val>
                                            </p:tav>
                                            <p:tav tm="100000">
                                              <p:val>
                                                <p:strVal val="#ppt_x"/>
                                              </p:val>
                                            </p:tav>
                                          </p:tavLst>
                                        </p:anim>
                                        <p:anim calcmode="lin" valueType="num" p14:bounceEnd="55000">
                                          <p:cBhvr additive="base">
                                            <p:cTn id="50" dur="750" fill="hold"/>
                                            <p:tgtEl>
                                              <p:spTgt spid="16"/>
                                            </p:tgtEl>
                                            <p:attrNameLst>
                                              <p:attrName>ppt_y</p:attrName>
                                            </p:attrNameLst>
                                          </p:cBhvr>
                                          <p:tavLst>
                                            <p:tav tm="0">
                                              <p:val>
                                                <p:strVal val="#ppt_y"/>
                                              </p:val>
                                            </p:tav>
                                            <p:tav tm="100000">
                                              <p:val>
                                                <p:strVal val="#ppt_y"/>
                                              </p:val>
                                            </p:tav>
                                          </p:tavLst>
                                        </p:anim>
                                      </p:childTnLst>
                                    </p:cTn>
                                  </p:par>
                                  <p:par>
                                    <p:cTn id="51" presetID="53" presetClass="entr" presetSubtype="16" fill="hold" nodeType="withEffect">
                                      <p:stCondLst>
                                        <p:cond delay="0"/>
                                      </p:stCondLst>
                                      <p:childTnLst>
                                        <p:set>
                                          <p:cBhvr>
                                            <p:cTn id="52" dur="1" fill="hold">
                                              <p:stCondLst>
                                                <p:cond delay="0"/>
                                              </p:stCondLst>
                                            </p:cTn>
                                            <p:tgtEl>
                                              <p:spTgt spid="262"/>
                                            </p:tgtEl>
                                            <p:attrNameLst>
                                              <p:attrName>style.visibility</p:attrName>
                                            </p:attrNameLst>
                                          </p:cBhvr>
                                          <p:to>
                                            <p:strVal val="visible"/>
                                          </p:to>
                                        </p:set>
                                        <p:anim calcmode="lin" valueType="num">
                                          <p:cBhvr>
                                            <p:cTn id="53" dur="400" fill="hold"/>
                                            <p:tgtEl>
                                              <p:spTgt spid="262"/>
                                            </p:tgtEl>
                                            <p:attrNameLst>
                                              <p:attrName>ppt_w</p:attrName>
                                            </p:attrNameLst>
                                          </p:cBhvr>
                                          <p:tavLst>
                                            <p:tav tm="0">
                                              <p:val>
                                                <p:fltVal val="0"/>
                                              </p:val>
                                            </p:tav>
                                            <p:tav tm="100000">
                                              <p:val>
                                                <p:strVal val="#ppt_w"/>
                                              </p:val>
                                            </p:tav>
                                          </p:tavLst>
                                        </p:anim>
                                        <p:anim calcmode="lin" valueType="num">
                                          <p:cBhvr>
                                            <p:cTn id="54" dur="400" fill="hold"/>
                                            <p:tgtEl>
                                              <p:spTgt spid="262"/>
                                            </p:tgtEl>
                                            <p:attrNameLst>
                                              <p:attrName>ppt_h</p:attrName>
                                            </p:attrNameLst>
                                          </p:cBhvr>
                                          <p:tavLst>
                                            <p:tav tm="0">
                                              <p:val>
                                                <p:fltVal val="0"/>
                                              </p:val>
                                            </p:tav>
                                            <p:tav tm="100000">
                                              <p:val>
                                                <p:strVal val="#ppt_h"/>
                                              </p:val>
                                            </p:tav>
                                          </p:tavLst>
                                        </p:anim>
                                        <p:animEffect transition="in" filter="fade">
                                          <p:cBhvr>
                                            <p:cTn id="55" dur="400"/>
                                            <p:tgtEl>
                                              <p:spTgt spid="262"/>
                                            </p:tgtEl>
                                          </p:cBhvr>
                                        </p:animEffect>
                                      </p:childTnLst>
                                    </p:cTn>
                                  </p:par>
                                </p:childTnLst>
                              </p:cTn>
                            </p:par>
                            <p:par>
                              <p:cTn id="56" fill="hold">
                                <p:stCondLst>
                                  <p:cond delay="1500"/>
                                </p:stCondLst>
                                <p:childTnLst>
                                  <p:par>
                                    <p:cTn id="57" presetID="2" presetClass="entr" presetSubtype="2" fill="hold" grpId="0" nodeType="afterEffect" p14:presetBounceEnd="56000">
                                      <p:stCondLst>
                                        <p:cond delay="0"/>
                                      </p:stCondLst>
                                      <p:childTnLst>
                                        <p:set>
                                          <p:cBhvr>
                                            <p:cTn id="58" dur="1" fill="hold">
                                              <p:stCondLst>
                                                <p:cond delay="0"/>
                                              </p:stCondLst>
                                            </p:cTn>
                                            <p:tgtEl>
                                              <p:spTgt spid="274"/>
                                            </p:tgtEl>
                                            <p:attrNameLst>
                                              <p:attrName>style.visibility</p:attrName>
                                            </p:attrNameLst>
                                          </p:cBhvr>
                                          <p:to>
                                            <p:strVal val="visible"/>
                                          </p:to>
                                        </p:set>
                                        <p:anim calcmode="lin" valueType="num" p14:bounceEnd="56000">
                                          <p:cBhvr additive="base">
                                            <p:cTn id="59" dur="1000" fill="hold"/>
                                            <p:tgtEl>
                                              <p:spTgt spid="274"/>
                                            </p:tgtEl>
                                            <p:attrNameLst>
                                              <p:attrName>ppt_x</p:attrName>
                                            </p:attrNameLst>
                                          </p:cBhvr>
                                          <p:tavLst>
                                            <p:tav tm="0">
                                              <p:val>
                                                <p:strVal val="1+#ppt_w/2"/>
                                              </p:val>
                                            </p:tav>
                                            <p:tav tm="100000">
                                              <p:val>
                                                <p:strVal val="#ppt_x"/>
                                              </p:val>
                                            </p:tav>
                                          </p:tavLst>
                                        </p:anim>
                                        <p:anim calcmode="lin" valueType="num" p14:bounceEnd="56000">
                                          <p:cBhvr additive="base">
                                            <p:cTn id="60" dur="1000" fill="hold"/>
                                            <p:tgtEl>
                                              <p:spTgt spid="274"/>
                                            </p:tgtEl>
                                            <p:attrNameLst>
                                              <p:attrName>ppt_y</p:attrName>
                                            </p:attrNameLst>
                                          </p:cBhvr>
                                          <p:tavLst>
                                            <p:tav tm="0">
                                              <p:val>
                                                <p:strVal val="#ppt_y"/>
                                              </p:val>
                                            </p:tav>
                                            <p:tav tm="100000">
                                              <p:val>
                                                <p:strVal val="#ppt_y"/>
                                              </p:val>
                                            </p:tav>
                                          </p:tavLst>
                                        </p:anim>
                                      </p:childTnLst>
                                    </p:cTn>
                                  </p:par>
                                  <p:par>
                                    <p:cTn id="61" presetID="53" presetClass="entr" presetSubtype="16"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anim calcmode="lin" valueType="num">
                                          <p:cBhvr>
                                            <p:cTn id="63" dur="500" fill="hold"/>
                                            <p:tgtEl>
                                              <p:spTgt spid="120"/>
                                            </p:tgtEl>
                                            <p:attrNameLst>
                                              <p:attrName>ppt_w</p:attrName>
                                            </p:attrNameLst>
                                          </p:cBhvr>
                                          <p:tavLst>
                                            <p:tav tm="0">
                                              <p:val>
                                                <p:fltVal val="0"/>
                                              </p:val>
                                            </p:tav>
                                            <p:tav tm="100000">
                                              <p:val>
                                                <p:strVal val="#ppt_w"/>
                                              </p:val>
                                            </p:tav>
                                          </p:tavLst>
                                        </p:anim>
                                        <p:anim calcmode="lin" valueType="num">
                                          <p:cBhvr>
                                            <p:cTn id="64" dur="500" fill="hold"/>
                                            <p:tgtEl>
                                              <p:spTgt spid="120"/>
                                            </p:tgtEl>
                                            <p:attrNameLst>
                                              <p:attrName>ppt_h</p:attrName>
                                            </p:attrNameLst>
                                          </p:cBhvr>
                                          <p:tavLst>
                                            <p:tav tm="0">
                                              <p:val>
                                                <p:fltVal val="0"/>
                                              </p:val>
                                            </p:tav>
                                            <p:tav tm="100000">
                                              <p:val>
                                                <p:strVal val="#ppt_h"/>
                                              </p:val>
                                            </p:tav>
                                          </p:tavLst>
                                        </p:anim>
                                        <p:animEffect transition="in" filter="fade">
                                          <p:cBhvr>
                                            <p:cTn id="65" dur="500"/>
                                            <p:tgtEl>
                                              <p:spTgt spid="120"/>
                                            </p:tgtEl>
                                          </p:cBhvr>
                                        </p:animEffect>
                                      </p:childTnLst>
                                    </p:cTn>
                                  </p:par>
                                </p:childTnLst>
                              </p:cTn>
                            </p:par>
                            <p:par>
                              <p:cTn id="66" fill="hold">
                                <p:stCondLst>
                                  <p:cond delay="2500"/>
                                </p:stCondLst>
                                <p:childTnLst>
                                  <p:par>
                                    <p:cTn id="67" presetID="2" presetClass="entr" presetSubtype="8" fill="hold" grpId="0" nodeType="afterEffect" p14:presetBounceEnd="40000">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14:bounceEnd="40000">
                                          <p:cBhvr additive="base">
                                            <p:cTn id="69" dur="750" fill="hold"/>
                                            <p:tgtEl>
                                              <p:spTgt spid="85"/>
                                            </p:tgtEl>
                                            <p:attrNameLst>
                                              <p:attrName>ppt_x</p:attrName>
                                            </p:attrNameLst>
                                          </p:cBhvr>
                                          <p:tavLst>
                                            <p:tav tm="0">
                                              <p:val>
                                                <p:strVal val="0-#ppt_w/2"/>
                                              </p:val>
                                            </p:tav>
                                            <p:tav tm="100000">
                                              <p:val>
                                                <p:strVal val="#ppt_x"/>
                                              </p:val>
                                            </p:tav>
                                          </p:tavLst>
                                        </p:anim>
                                        <p:anim calcmode="lin" valueType="num" p14:bounceEnd="40000">
                                          <p:cBhvr additive="base">
                                            <p:cTn id="70" dur="750" fill="hold"/>
                                            <p:tgtEl>
                                              <p:spTgt spid="8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40000">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14:bounceEnd="40000">
                                          <p:cBhvr additive="base">
                                            <p:cTn id="73" dur="750" fill="hold"/>
                                            <p:tgtEl>
                                              <p:spTgt spid="84"/>
                                            </p:tgtEl>
                                            <p:attrNameLst>
                                              <p:attrName>ppt_x</p:attrName>
                                            </p:attrNameLst>
                                          </p:cBhvr>
                                          <p:tavLst>
                                            <p:tav tm="0">
                                              <p:val>
                                                <p:strVal val="0-#ppt_w/2"/>
                                              </p:val>
                                            </p:tav>
                                            <p:tav tm="100000">
                                              <p:val>
                                                <p:strVal val="#ppt_x"/>
                                              </p:val>
                                            </p:tav>
                                          </p:tavLst>
                                        </p:anim>
                                        <p:anim calcmode="lin" valueType="num" p14:bounceEnd="40000">
                                          <p:cBhvr additive="base">
                                            <p:cTn id="74" dur="750" fill="hold"/>
                                            <p:tgtEl>
                                              <p:spTgt spid="84"/>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14:presetBounceEnd="40000">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14:bounceEnd="40000">
                                          <p:cBhvr additive="base">
                                            <p:cTn id="77" dur="750" fill="hold"/>
                                            <p:tgtEl>
                                              <p:spTgt spid="83"/>
                                            </p:tgtEl>
                                            <p:attrNameLst>
                                              <p:attrName>ppt_x</p:attrName>
                                            </p:attrNameLst>
                                          </p:cBhvr>
                                          <p:tavLst>
                                            <p:tav tm="0">
                                              <p:val>
                                                <p:strVal val="0-#ppt_w/2"/>
                                              </p:val>
                                            </p:tav>
                                            <p:tav tm="100000">
                                              <p:val>
                                                <p:strVal val="#ppt_x"/>
                                              </p:val>
                                            </p:tav>
                                          </p:tavLst>
                                        </p:anim>
                                        <p:anim calcmode="lin" valueType="num" p14:bounceEnd="40000">
                                          <p:cBhvr additive="base">
                                            <p:cTn id="78" dur="750" fill="hold"/>
                                            <p:tgtEl>
                                              <p:spTgt spid="8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14:presetBounceEnd="40000">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14:bounceEnd="40000">
                                          <p:cBhvr additive="base">
                                            <p:cTn id="81" dur="750" fill="hold"/>
                                            <p:tgtEl>
                                              <p:spTgt spid="82"/>
                                            </p:tgtEl>
                                            <p:attrNameLst>
                                              <p:attrName>ppt_x</p:attrName>
                                            </p:attrNameLst>
                                          </p:cBhvr>
                                          <p:tavLst>
                                            <p:tav tm="0">
                                              <p:val>
                                                <p:strVal val="0-#ppt_w/2"/>
                                              </p:val>
                                            </p:tav>
                                            <p:tav tm="100000">
                                              <p:val>
                                                <p:strVal val="#ppt_x"/>
                                              </p:val>
                                            </p:tav>
                                          </p:tavLst>
                                        </p:anim>
                                        <p:anim calcmode="lin" valueType="num" p14:bounceEnd="40000">
                                          <p:cBhvr additive="base">
                                            <p:cTn id="82" dur="750" fill="hold"/>
                                            <p:tgtEl>
                                              <p:spTgt spid="82"/>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14:presetBounceEnd="40000">
                                      <p:stCondLst>
                                        <p:cond delay="0"/>
                                      </p:stCondLst>
                                      <p:childTnLst>
                                        <p:set>
                                          <p:cBhvr>
                                            <p:cTn id="84" dur="1" fill="hold">
                                              <p:stCondLst>
                                                <p:cond delay="0"/>
                                              </p:stCondLst>
                                            </p:cTn>
                                            <p:tgtEl>
                                              <p:spTgt spid="70"/>
                                            </p:tgtEl>
                                            <p:attrNameLst>
                                              <p:attrName>style.visibility</p:attrName>
                                            </p:attrNameLst>
                                          </p:cBhvr>
                                          <p:to>
                                            <p:strVal val="visible"/>
                                          </p:to>
                                        </p:set>
                                        <p:anim calcmode="lin" valueType="num" p14:bounceEnd="40000">
                                          <p:cBhvr additive="base">
                                            <p:cTn id="85" dur="75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86" dur="750" fill="hold"/>
                                            <p:tgtEl>
                                              <p:spTgt spid="70"/>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14:presetBounceEnd="40000">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14:bounceEnd="40000">
                                          <p:cBhvr additive="base">
                                            <p:cTn id="89" dur="750" fill="hold"/>
                                            <p:tgtEl>
                                              <p:spTgt spid="58"/>
                                            </p:tgtEl>
                                            <p:attrNameLst>
                                              <p:attrName>ppt_x</p:attrName>
                                            </p:attrNameLst>
                                          </p:cBhvr>
                                          <p:tavLst>
                                            <p:tav tm="0">
                                              <p:val>
                                                <p:strVal val="0-#ppt_w/2"/>
                                              </p:val>
                                            </p:tav>
                                            <p:tav tm="100000">
                                              <p:val>
                                                <p:strVal val="#ppt_x"/>
                                              </p:val>
                                            </p:tav>
                                          </p:tavLst>
                                        </p:anim>
                                        <p:anim calcmode="lin" valueType="num" p14:bounceEnd="40000">
                                          <p:cBhvr additive="base">
                                            <p:cTn id="90" dur="750" fill="hold"/>
                                            <p:tgtEl>
                                              <p:spTgt spid="58"/>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14:presetBounceEnd="40000">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14:bounceEnd="40000">
                                          <p:cBhvr additive="base">
                                            <p:cTn id="93" dur="750" fill="hold"/>
                                            <p:tgtEl>
                                              <p:spTgt spid="46"/>
                                            </p:tgtEl>
                                            <p:attrNameLst>
                                              <p:attrName>ppt_x</p:attrName>
                                            </p:attrNameLst>
                                          </p:cBhvr>
                                          <p:tavLst>
                                            <p:tav tm="0">
                                              <p:val>
                                                <p:strVal val="0-#ppt_w/2"/>
                                              </p:val>
                                            </p:tav>
                                            <p:tav tm="100000">
                                              <p:val>
                                                <p:strVal val="#ppt_x"/>
                                              </p:val>
                                            </p:tav>
                                          </p:tavLst>
                                        </p:anim>
                                        <p:anim calcmode="lin" valueType="num" p14:bounceEnd="40000">
                                          <p:cBhvr additive="base">
                                            <p:cTn id="94" dur="750" fill="hold"/>
                                            <p:tgtEl>
                                              <p:spTgt spid="46"/>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14:presetBounceEnd="40000">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14:bounceEnd="40000">
                                          <p:cBhvr additive="base">
                                            <p:cTn id="97" dur="75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98" dur="750" fill="hold"/>
                                            <p:tgtEl>
                                              <p:spTgt spid="22"/>
                                            </p:tgtEl>
                                            <p:attrNameLst>
                                              <p:attrName>ppt_y</p:attrName>
                                            </p:attrNameLst>
                                          </p:cBhvr>
                                          <p:tavLst>
                                            <p:tav tm="0">
                                              <p:val>
                                                <p:strVal val="#ppt_y"/>
                                              </p:val>
                                            </p:tav>
                                            <p:tav tm="100000">
                                              <p:val>
                                                <p:strVal val="#ppt_y"/>
                                              </p:val>
                                            </p:tav>
                                          </p:tavLst>
                                        </p:anim>
                                      </p:childTnLst>
                                    </p:cTn>
                                  </p:par>
                                  <p:par>
                                    <p:cTn id="99" presetID="2" presetClass="entr" presetSubtype="8" fill="hold" nodeType="withEffect" p14:presetBounceEnd="40000">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14:bounceEnd="40000">
                                          <p:cBhvr additive="base">
                                            <p:cTn id="101" dur="75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102" dur="750" fill="hold"/>
                                            <p:tgtEl>
                                              <p:spTgt spid="34"/>
                                            </p:tgtEl>
                                            <p:attrNameLst>
                                              <p:attrName>ppt_y</p:attrName>
                                            </p:attrNameLst>
                                          </p:cBhvr>
                                          <p:tavLst>
                                            <p:tav tm="0">
                                              <p:val>
                                                <p:strVal val="#ppt_y"/>
                                              </p:val>
                                            </p:tav>
                                            <p:tav tm="100000">
                                              <p:val>
                                                <p:strVal val="#ppt_y"/>
                                              </p:val>
                                            </p:tav>
                                          </p:tavLst>
                                        </p:anim>
                                      </p:childTnLst>
                                    </p:cTn>
                                  </p:par>
                                  <p:par>
                                    <p:cTn id="103" presetID="2" presetClass="entr" presetSubtype="8" fill="hold" nodeType="withEffect" p14:presetBounceEnd="40000">
                                      <p:stCondLst>
                                        <p:cond delay="0"/>
                                      </p:stCondLst>
                                      <p:childTnLst>
                                        <p:set>
                                          <p:cBhvr>
                                            <p:cTn id="104" dur="1" fill="hold">
                                              <p:stCondLst>
                                                <p:cond delay="0"/>
                                              </p:stCondLst>
                                            </p:cTn>
                                            <p:tgtEl>
                                              <p:spTgt spid="86"/>
                                            </p:tgtEl>
                                            <p:attrNameLst>
                                              <p:attrName>style.visibility</p:attrName>
                                            </p:attrNameLst>
                                          </p:cBhvr>
                                          <p:to>
                                            <p:strVal val="visible"/>
                                          </p:to>
                                        </p:set>
                                        <p:anim calcmode="lin" valueType="num" p14:bounceEnd="40000">
                                          <p:cBhvr additive="base">
                                            <p:cTn id="105" dur="750" fill="hold"/>
                                            <p:tgtEl>
                                              <p:spTgt spid="86"/>
                                            </p:tgtEl>
                                            <p:attrNameLst>
                                              <p:attrName>ppt_x</p:attrName>
                                            </p:attrNameLst>
                                          </p:cBhvr>
                                          <p:tavLst>
                                            <p:tav tm="0">
                                              <p:val>
                                                <p:strVal val="0-#ppt_w/2"/>
                                              </p:val>
                                            </p:tav>
                                            <p:tav tm="100000">
                                              <p:val>
                                                <p:strVal val="#ppt_x"/>
                                              </p:val>
                                            </p:tav>
                                          </p:tavLst>
                                        </p:anim>
                                        <p:anim calcmode="lin" valueType="num" p14:bounceEnd="40000">
                                          <p:cBhvr additive="base">
                                            <p:cTn id="106" dur="750" fill="hold"/>
                                            <p:tgtEl>
                                              <p:spTgt spid="86"/>
                                            </p:tgtEl>
                                            <p:attrNameLst>
                                              <p:attrName>ppt_y</p:attrName>
                                            </p:attrNameLst>
                                          </p:cBhvr>
                                          <p:tavLst>
                                            <p:tav tm="0">
                                              <p:val>
                                                <p:strVal val="#ppt_y"/>
                                              </p:val>
                                            </p:tav>
                                            <p:tav tm="100000">
                                              <p:val>
                                                <p:strVal val="#ppt_y"/>
                                              </p:val>
                                            </p:tav>
                                          </p:tavLst>
                                        </p:anim>
                                      </p:childTnLst>
                                    </p:cTn>
                                  </p:par>
                                  <p:par>
                                    <p:cTn id="107" presetID="53" presetClass="entr" presetSubtype="16" fill="hold" nodeType="withEffect">
                                      <p:stCondLst>
                                        <p:cond delay="0"/>
                                      </p:stCondLst>
                                      <p:childTnLst>
                                        <p:set>
                                          <p:cBhvr>
                                            <p:cTn id="108" dur="1" fill="hold">
                                              <p:stCondLst>
                                                <p:cond delay="0"/>
                                              </p:stCondLst>
                                            </p:cTn>
                                            <p:tgtEl>
                                              <p:spTgt spid="265"/>
                                            </p:tgtEl>
                                            <p:attrNameLst>
                                              <p:attrName>style.visibility</p:attrName>
                                            </p:attrNameLst>
                                          </p:cBhvr>
                                          <p:to>
                                            <p:strVal val="visible"/>
                                          </p:to>
                                        </p:set>
                                        <p:anim calcmode="lin" valueType="num">
                                          <p:cBhvr>
                                            <p:cTn id="109" dur="400" fill="hold"/>
                                            <p:tgtEl>
                                              <p:spTgt spid="265"/>
                                            </p:tgtEl>
                                            <p:attrNameLst>
                                              <p:attrName>ppt_w</p:attrName>
                                            </p:attrNameLst>
                                          </p:cBhvr>
                                          <p:tavLst>
                                            <p:tav tm="0">
                                              <p:val>
                                                <p:fltVal val="0"/>
                                              </p:val>
                                            </p:tav>
                                            <p:tav tm="100000">
                                              <p:val>
                                                <p:strVal val="#ppt_w"/>
                                              </p:val>
                                            </p:tav>
                                          </p:tavLst>
                                        </p:anim>
                                        <p:anim calcmode="lin" valueType="num">
                                          <p:cBhvr>
                                            <p:cTn id="110" dur="400" fill="hold"/>
                                            <p:tgtEl>
                                              <p:spTgt spid="265"/>
                                            </p:tgtEl>
                                            <p:attrNameLst>
                                              <p:attrName>ppt_h</p:attrName>
                                            </p:attrNameLst>
                                          </p:cBhvr>
                                          <p:tavLst>
                                            <p:tav tm="0">
                                              <p:val>
                                                <p:fltVal val="0"/>
                                              </p:val>
                                            </p:tav>
                                            <p:tav tm="100000">
                                              <p:val>
                                                <p:strVal val="#ppt_h"/>
                                              </p:val>
                                            </p:tav>
                                          </p:tavLst>
                                        </p:anim>
                                        <p:animEffect transition="in" filter="fade">
                                          <p:cBhvr>
                                            <p:cTn id="111" dur="400"/>
                                            <p:tgtEl>
                                              <p:spTgt spid="265"/>
                                            </p:tgtEl>
                                          </p:cBhvr>
                                        </p:animEffect>
                                      </p:childTnLst>
                                    </p:cTn>
                                  </p:par>
                                </p:childTnLst>
                              </p:cTn>
                            </p:par>
                            <p:par>
                              <p:cTn id="112" fill="hold">
                                <p:stCondLst>
                                  <p:cond delay="3500"/>
                                </p:stCondLst>
                                <p:childTnLst>
                                  <p:par>
                                    <p:cTn id="113" presetID="2" presetClass="entr" presetSubtype="2" fill="hold" grpId="0" nodeType="afterEffect" p14:presetBounceEnd="56000">
                                      <p:stCondLst>
                                        <p:cond delay="0"/>
                                      </p:stCondLst>
                                      <p:childTnLst>
                                        <p:set>
                                          <p:cBhvr>
                                            <p:cTn id="114" dur="1" fill="hold">
                                              <p:stCondLst>
                                                <p:cond delay="0"/>
                                              </p:stCondLst>
                                            </p:cTn>
                                            <p:tgtEl>
                                              <p:spTgt spid="275"/>
                                            </p:tgtEl>
                                            <p:attrNameLst>
                                              <p:attrName>style.visibility</p:attrName>
                                            </p:attrNameLst>
                                          </p:cBhvr>
                                          <p:to>
                                            <p:strVal val="visible"/>
                                          </p:to>
                                        </p:set>
                                        <p:anim calcmode="lin" valueType="num" p14:bounceEnd="56000">
                                          <p:cBhvr additive="base">
                                            <p:cTn id="115" dur="1000" fill="hold"/>
                                            <p:tgtEl>
                                              <p:spTgt spid="275"/>
                                            </p:tgtEl>
                                            <p:attrNameLst>
                                              <p:attrName>ppt_x</p:attrName>
                                            </p:attrNameLst>
                                          </p:cBhvr>
                                          <p:tavLst>
                                            <p:tav tm="0">
                                              <p:val>
                                                <p:strVal val="1+#ppt_w/2"/>
                                              </p:val>
                                            </p:tav>
                                            <p:tav tm="100000">
                                              <p:val>
                                                <p:strVal val="#ppt_x"/>
                                              </p:val>
                                            </p:tav>
                                          </p:tavLst>
                                        </p:anim>
                                        <p:anim calcmode="lin" valueType="num" p14:bounceEnd="56000">
                                          <p:cBhvr additive="base">
                                            <p:cTn id="116" dur="1000" fill="hold"/>
                                            <p:tgtEl>
                                              <p:spTgt spid="275"/>
                                            </p:tgtEl>
                                            <p:attrNameLst>
                                              <p:attrName>ppt_y</p:attrName>
                                            </p:attrNameLst>
                                          </p:cBhvr>
                                          <p:tavLst>
                                            <p:tav tm="0">
                                              <p:val>
                                                <p:strVal val="#ppt_y"/>
                                              </p:val>
                                            </p:tav>
                                            <p:tav tm="100000">
                                              <p:val>
                                                <p:strVal val="#ppt_y"/>
                                              </p:val>
                                            </p:tav>
                                          </p:tavLst>
                                        </p:anim>
                                      </p:childTnLst>
                                    </p:cTn>
                                  </p:par>
                                  <p:par>
                                    <p:cTn id="117" presetID="53" presetClass="entr" presetSubtype="16" fill="hold" nodeType="withEffect">
                                      <p:stCondLst>
                                        <p:cond delay="0"/>
                                      </p:stCondLst>
                                      <p:childTnLst>
                                        <p:set>
                                          <p:cBhvr>
                                            <p:cTn id="118" dur="1" fill="hold">
                                              <p:stCondLst>
                                                <p:cond delay="0"/>
                                              </p:stCondLst>
                                            </p:cTn>
                                            <p:tgtEl>
                                              <p:spTgt spid="278"/>
                                            </p:tgtEl>
                                            <p:attrNameLst>
                                              <p:attrName>style.visibility</p:attrName>
                                            </p:attrNameLst>
                                          </p:cBhvr>
                                          <p:to>
                                            <p:strVal val="visible"/>
                                          </p:to>
                                        </p:set>
                                        <p:anim calcmode="lin" valueType="num">
                                          <p:cBhvr>
                                            <p:cTn id="119" dur="500" fill="hold"/>
                                            <p:tgtEl>
                                              <p:spTgt spid="278"/>
                                            </p:tgtEl>
                                            <p:attrNameLst>
                                              <p:attrName>ppt_w</p:attrName>
                                            </p:attrNameLst>
                                          </p:cBhvr>
                                          <p:tavLst>
                                            <p:tav tm="0">
                                              <p:val>
                                                <p:fltVal val="0"/>
                                              </p:val>
                                            </p:tav>
                                            <p:tav tm="100000">
                                              <p:val>
                                                <p:strVal val="#ppt_w"/>
                                              </p:val>
                                            </p:tav>
                                          </p:tavLst>
                                        </p:anim>
                                        <p:anim calcmode="lin" valueType="num">
                                          <p:cBhvr>
                                            <p:cTn id="120" dur="500" fill="hold"/>
                                            <p:tgtEl>
                                              <p:spTgt spid="278"/>
                                            </p:tgtEl>
                                            <p:attrNameLst>
                                              <p:attrName>ppt_h</p:attrName>
                                            </p:attrNameLst>
                                          </p:cBhvr>
                                          <p:tavLst>
                                            <p:tav tm="0">
                                              <p:val>
                                                <p:fltVal val="0"/>
                                              </p:val>
                                            </p:tav>
                                            <p:tav tm="100000">
                                              <p:val>
                                                <p:strVal val="#ppt_h"/>
                                              </p:val>
                                            </p:tav>
                                          </p:tavLst>
                                        </p:anim>
                                        <p:animEffect transition="in" filter="fade">
                                          <p:cBhvr>
                                            <p:cTn id="121" dur="500"/>
                                            <p:tgtEl>
                                              <p:spTgt spid="278"/>
                                            </p:tgtEl>
                                          </p:cBhvr>
                                        </p:animEffect>
                                      </p:childTnLst>
                                    </p:cTn>
                                  </p:par>
                                </p:childTnLst>
                              </p:cTn>
                            </p:par>
                            <p:par>
                              <p:cTn id="122" fill="hold">
                                <p:stCondLst>
                                  <p:cond delay="4500"/>
                                </p:stCondLst>
                                <p:childTnLst>
                                  <p:par>
                                    <p:cTn id="123" presetID="2" presetClass="entr" presetSubtype="8" fill="hold" grpId="0" nodeType="afterEffect" p14:presetBounceEnd="40000">
                                      <p:stCondLst>
                                        <p:cond delay="0"/>
                                      </p:stCondLst>
                                      <p:childTnLst>
                                        <p:set>
                                          <p:cBhvr>
                                            <p:cTn id="124" dur="1" fill="hold">
                                              <p:stCondLst>
                                                <p:cond delay="0"/>
                                              </p:stCondLst>
                                            </p:cTn>
                                            <p:tgtEl>
                                              <p:spTgt spid="162"/>
                                            </p:tgtEl>
                                            <p:attrNameLst>
                                              <p:attrName>style.visibility</p:attrName>
                                            </p:attrNameLst>
                                          </p:cBhvr>
                                          <p:to>
                                            <p:strVal val="visible"/>
                                          </p:to>
                                        </p:set>
                                        <p:anim calcmode="lin" valueType="num" p14:bounceEnd="40000">
                                          <p:cBhvr additive="base">
                                            <p:cTn id="125" dur="750" fill="hold"/>
                                            <p:tgtEl>
                                              <p:spTgt spid="162"/>
                                            </p:tgtEl>
                                            <p:attrNameLst>
                                              <p:attrName>ppt_x</p:attrName>
                                            </p:attrNameLst>
                                          </p:cBhvr>
                                          <p:tavLst>
                                            <p:tav tm="0">
                                              <p:val>
                                                <p:strVal val="0-#ppt_w/2"/>
                                              </p:val>
                                            </p:tav>
                                            <p:tav tm="100000">
                                              <p:val>
                                                <p:strVal val="#ppt_x"/>
                                              </p:val>
                                            </p:tav>
                                          </p:tavLst>
                                        </p:anim>
                                        <p:anim calcmode="lin" valueType="num" p14:bounceEnd="40000">
                                          <p:cBhvr additive="base">
                                            <p:cTn id="126" dur="750" fill="hold"/>
                                            <p:tgtEl>
                                              <p:spTgt spid="162"/>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14:presetBounceEnd="40000">
                                      <p:stCondLst>
                                        <p:cond delay="0"/>
                                      </p:stCondLst>
                                      <p:childTnLst>
                                        <p:set>
                                          <p:cBhvr>
                                            <p:cTn id="128" dur="1" fill="hold">
                                              <p:stCondLst>
                                                <p:cond delay="0"/>
                                              </p:stCondLst>
                                            </p:cTn>
                                            <p:tgtEl>
                                              <p:spTgt spid="161"/>
                                            </p:tgtEl>
                                            <p:attrNameLst>
                                              <p:attrName>style.visibility</p:attrName>
                                            </p:attrNameLst>
                                          </p:cBhvr>
                                          <p:to>
                                            <p:strVal val="visible"/>
                                          </p:to>
                                        </p:set>
                                        <p:anim calcmode="lin" valueType="num" p14:bounceEnd="40000">
                                          <p:cBhvr additive="base">
                                            <p:cTn id="129" dur="750" fill="hold"/>
                                            <p:tgtEl>
                                              <p:spTgt spid="161"/>
                                            </p:tgtEl>
                                            <p:attrNameLst>
                                              <p:attrName>ppt_x</p:attrName>
                                            </p:attrNameLst>
                                          </p:cBhvr>
                                          <p:tavLst>
                                            <p:tav tm="0">
                                              <p:val>
                                                <p:strVal val="0-#ppt_w/2"/>
                                              </p:val>
                                            </p:tav>
                                            <p:tav tm="100000">
                                              <p:val>
                                                <p:strVal val="#ppt_x"/>
                                              </p:val>
                                            </p:tav>
                                          </p:tavLst>
                                        </p:anim>
                                        <p:anim calcmode="lin" valueType="num" p14:bounceEnd="40000">
                                          <p:cBhvr additive="base">
                                            <p:cTn id="130" dur="750" fill="hold"/>
                                            <p:tgtEl>
                                              <p:spTgt spid="161"/>
                                            </p:tgtEl>
                                            <p:attrNameLst>
                                              <p:attrName>ppt_y</p:attrName>
                                            </p:attrNameLst>
                                          </p:cBhvr>
                                          <p:tavLst>
                                            <p:tav tm="0">
                                              <p:val>
                                                <p:strVal val="#ppt_y"/>
                                              </p:val>
                                            </p:tav>
                                            <p:tav tm="100000">
                                              <p:val>
                                                <p:strVal val="#ppt_y"/>
                                              </p:val>
                                            </p:tav>
                                          </p:tavLst>
                                        </p:anim>
                                      </p:childTnLst>
                                    </p:cTn>
                                  </p:par>
                                  <p:par>
                                    <p:cTn id="131" presetID="2" presetClass="entr" presetSubtype="8" fill="hold" grpId="0" nodeType="withEffect" p14:presetBounceEnd="40000">
                                      <p:stCondLst>
                                        <p:cond delay="0"/>
                                      </p:stCondLst>
                                      <p:childTnLst>
                                        <p:set>
                                          <p:cBhvr>
                                            <p:cTn id="132" dur="1" fill="hold">
                                              <p:stCondLst>
                                                <p:cond delay="0"/>
                                              </p:stCondLst>
                                            </p:cTn>
                                            <p:tgtEl>
                                              <p:spTgt spid="160"/>
                                            </p:tgtEl>
                                            <p:attrNameLst>
                                              <p:attrName>style.visibility</p:attrName>
                                            </p:attrNameLst>
                                          </p:cBhvr>
                                          <p:to>
                                            <p:strVal val="visible"/>
                                          </p:to>
                                        </p:set>
                                        <p:anim calcmode="lin" valueType="num" p14:bounceEnd="40000">
                                          <p:cBhvr additive="base">
                                            <p:cTn id="133" dur="750" fill="hold"/>
                                            <p:tgtEl>
                                              <p:spTgt spid="160"/>
                                            </p:tgtEl>
                                            <p:attrNameLst>
                                              <p:attrName>ppt_x</p:attrName>
                                            </p:attrNameLst>
                                          </p:cBhvr>
                                          <p:tavLst>
                                            <p:tav tm="0">
                                              <p:val>
                                                <p:strVal val="0-#ppt_w/2"/>
                                              </p:val>
                                            </p:tav>
                                            <p:tav tm="100000">
                                              <p:val>
                                                <p:strVal val="#ppt_x"/>
                                              </p:val>
                                            </p:tav>
                                          </p:tavLst>
                                        </p:anim>
                                        <p:anim calcmode="lin" valueType="num" p14:bounceEnd="40000">
                                          <p:cBhvr additive="base">
                                            <p:cTn id="134" dur="750" fill="hold"/>
                                            <p:tgtEl>
                                              <p:spTgt spid="160"/>
                                            </p:tgtEl>
                                            <p:attrNameLst>
                                              <p:attrName>ppt_y</p:attrName>
                                            </p:attrNameLst>
                                          </p:cBhvr>
                                          <p:tavLst>
                                            <p:tav tm="0">
                                              <p:val>
                                                <p:strVal val="#ppt_y"/>
                                              </p:val>
                                            </p:tav>
                                            <p:tav tm="100000">
                                              <p:val>
                                                <p:strVal val="#ppt_y"/>
                                              </p:val>
                                            </p:tav>
                                          </p:tavLst>
                                        </p:anim>
                                      </p:childTnLst>
                                    </p:cTn>
                                  </p:par>
                                  <p:par>
                                    <p:cTn id="135" presetID="2" presetClass="entr" presetSubtype="8" fill="hold" grpId="0" nodeType="withEffect" p14:presetBounceEnd="40000">
                                      <p:stCondLst>
                                        <p:cond delay="0"/>
                                      </p:stCondLst>
                                      <p:childTnLst>
                                        <p:set>
                                          <p:cBhvr>
                                            <p:cTn id="136" dur="1" fill="hold">
                                              <p:stCondLst>
                                                <p:cond delay="0"/>
                                              </p:stCondLst>
                                            </p:cTn>
                                            <p:tgtEl>
                                              <p:spTgt spid="159"/>
                                            </p:tgtEl>
                                            <p:attrNameLst>
                                              <p:attrName>style.visibility</p:attrName>
                                            </p:attrNameLst>
                                          </p:cBhvr>
                                          <p:to>
                                            <p:strVal val="visible"/>
                                          </p:to>
                                        </p:set>
                                        <p:anim calcmode="lin" valueType="num" p14:bounceEnd="40000">
                                          <p:cBhvr additive="base">
                                            <p:cTn id="137" dur="750" fill="hold"/>
                                            <p:tgtEl>
                                              <p:spTgt spid="159"/>
                                            </p:tgtEl>
                                            <p:attrNameLst>
                                              <p:attrName>ppt_x</p:attrName>
                                            </p:attrNameLst>
                                          </p:cBhvr>
                                          <p:tavLst>
                                            <p:tav tm="0">
                                              <p:val>
                                                <p:strVal val="0-#ppt_w/2"/>
                                              </p:val>
                                            </p:tav>
                                            <p:tav tm="100000">
                                              <p:val>
                                                <p:strVal val="#ppt_x"/>
                                              </p:val>
                                            </p:tav>
                                          </p:tavLst>
                                        </p:anim>
                                        <p:anim calcmode="lin" valueType="num" p14:bounceEnd="40000">
                                          <p:cBhvr additive="base">
                                            <p:cTn id="138" dur="750" fill="hold"/>
                                            <p:tgtEl>
                                              <p:spTgt spid="159"/>
                                            </p:tgtEl>
                                            <p:attrNameLst>
                                              <p:attrName>ppt_y</p:attrName>
                                            </p:attrNameLst>
                                          </p:cBhvr>
                                          <p:tavLst>
                                            <p:tav tm="0">
                                              <p:val>
                                                <p:strVal val="#ppt_y"/>
                                              </p:val>
                                            </p:tav>
                                            <p:tav tm="100000">
                                              <p:val>
                                                <p:strVal val="#ppt_y"/>
                                              </p:val>
                                            </p:tav>
                                          </p:tavLst>
                                        </p:anim>
                                      </p:childTnLst>
                                    </p:cTn>
                                  </p:par>
                                  <p:par>
                                    <p:cTn id="139" presetID="2" presetClass="entr" presetSubtype="8" fill="hold" grpId="0" nodeType="withEffect" p14:presetBounceEnd="40000">
                                      <p:stCondLst>
                                        <p:cond delay="0"/>
                                      </p:stCondLst>
                                      <p:childTnLst>
                                        <p:set>
                                          <p:cBhvr>
                                            <p:cTn id="140" dur="1" fill="hold">
                                              <p:stCondLst>
                                                <p:cond delay="0"/>
                                              </p:stCondLst>
                                            </p:cTn>
                                            <p:tgtEl>
                                              <p:spTgt spid="197"/>
                                            </p:tgtEl>
                                            <p:attrNameLst>
                                              <p:attrName>style.visibility</p:attrName>
                                            </p:attrNameLst>
                                          </p:cBhvr>
                                          <p:to>
                                            <p:strVal val="visible"/>
                                          </p:to>
                                        </p:set>
                                        <p:anim calcmode="lin" valueType="num" p14:bounceEnd="40000">
                                          <p:cBhvr additive="base">
                                            <p:cTn id="141" dur="750" fill="hold"/>
                                            <p:tgtEl>
                                              <p:spTgt spid="197"/>
                                            </p:tgtEl>
                                            <p:attrNameLst>
                                              <p:attrName>ppt_x</p:attrName>
                                            </p:attrNameLst>
                                          </p:cBhvr>
                                          <p:tavLst>
                                            <p:tav tm="0">
                                              <p:val>
                                                <p:strVal val="0-#ppt_w/2"/>
                                              </p:val>
                                            </p:tav>
                                            <p:tav tm="100000">
                                              <p:val>
                                                <p:strVal val="#ppt_x"/>
                                              </p:val>
                                            </p:tav>
                                          </p:tavLst>
                                        </p:anim>
                                        <p:anim calcmode="lin" valueType="num" p14:bounceEnd="40000">
                                          <p:cBhvr additive="base">
                                            <p:cTn id="142" dur="750" fill="hold"/>
                                            <p:tgtEl>
                                              <p:spTgt spid="197"/>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14:presetBounceEnd="40000">
                                      <p:stCondLst>
                                        <p:cond delay="0"/>
                                      </p:stCondLst>
                                      <p:childTnLst>
                                        <p:set>
                                          <p:cBhvr>
                                            <p:cTn id="144" dur="1" fill="hold">
                                              <p:stCondLst>
                                                <p:cond delay="0"/>
                                              </p:stCondLst>
                                            </p:cTn>
                                            <p:tgtEl>
                                              <p:spTgt spid="198"/>
                                            </p:tgtEl>
                                            <p:attrNameLst>
                                              <p:attrName>style.visibility</p:attrName>
                                            </p:attrNameLst>
                                          </p:cBhvr>
                                          <p:to>
                                            <p:strVal val="visible"/>
                                          </p:to>
                                        </p:set>
                                        <p:anim calcmode="lin" valueType="num" p14:bounceEnd="40000">
                                          <p:cBhvr additive="base">
                                            <p:cTn id="145" dur="750" fill="hold"/>
                                            <p:tgtEl>
                                              <p:spTgt spid="198"/>
                                            </p:tgtEl>
                                            <p:attrNameLst>
                                              <p:attrName>ppt_x</p:attrName>
                                            </p:attrNameLst>
                                          </p:cBhvr>
                                          <p:tavLst>
                                            <p:tav tm="0">
                                              <p:val>
                                                <p:strVal val="0-#ppt_w/2"/>
                                              </p:val>
                                            </p:tav>
                                            <p:tav tm="100000">
                                              <p:val>
                                                <p:strVal val="#ppt_x"/>
                                              </p:val>
                                            </p:tav>
                                          </p:tavLst>
                                        </p:anim>
                                        <p:anim calcmode="lin" valueType="num" p14:bounceEnd="40000">
                                          <p:cBhvr additive="base">
                                            <p:cTn id="146" dur="750" fill="hold"/>
                                            <p:tgtEl>
                                              <p:spTgt spid="198"/>
                                            </p:tgtEl>
                                            <p:attrNameLst>
                                              <p:attrName>ppt_y</p:attrName>
                                            </p:attrNameLst>
                                          </p:cBhvr>
                                          <p:tavLst>
                                            <p:tav tm="0">
                                              <p:val>
                                                <p:strVal val="#ppt_y"/>
                                              </p:val>
                                            </p:tav>
                                            <p:tav tm="100000">
                                              <p:val>
                                                <p:strVal val="#ppt_y"/>
                                              </p:val>
                                            </p:tav>
                                          </p:tavLst>
                                        </p:anim>
                                      </p:childTnLst>
                                    </p:cTn>
                                  </p:par>
                                  <p:par>
                                    <p:cTn id="147" presetID="2" presetClass="entr" presetSubtype="8" fill="hold" nodeType="withEffect" p14:presetBounceEnd="40000">
                                      <p:stCondLst>
                                        <p:cond delay="0"/>
                                      </p:stCondLst>
                                      <p:childTnLst>
                                        <p:set>
                                          <p:cBhvr>
                                            <p:cTn id="148" dur="1" fill="hold">
                                              <p:stCondLst>
                                                <p:cond delay="0"/>
                                              </p:stCondLst>
                                            </p:cTn>
                                            <p:tgtEl>
                                              <p:spTgt spid="147"/>
                                            </p:tgtEl>
                                            <p:attrNameLst>
                                              <p:attrName>style.visibility</p:attrName>
                                            </p:attrNameLst>
                                          </p:cBhvr>
                                          <p:to>
                                            <p:strVal val="visible"/>
                                          </p:to>
                                        </p:set>
                                        <p:anim calcmode="lin" valueType="num" p14:bounceEnd="40000">
                                          <p:cBhvr additive="base">
                                            <p:cTn id="149" dur="750" fill="hold"/>
                                            <p:tgtEl>
                                              <p:spTgt spid="147"/>
                                            </p:tgtEl>
                                            <p:attrNameLst>
                                              <p:attrName>ppt_x</p:attrName>
                                            </p:attrNameLst>
                                          </p:cBhvr>
                                          <p:tavLst>
                                            <p:tav tm="0">
                                              <p:val>
                                                <p:strVal val="0-#ppt_w/2"/>
                                              </p:val>
                                            </p:tav>
                                            <p:tav tm="100000">
                                              <p:val>
                                                <p:strVal val="#ppt_x"/>
                                              </p:val>
                                            </p:tav>
                                          </p:tavLst>
                                        </p:anim>
                                        <p:anim calcmode="lin" valueType="num" p14:bounceEnd="40000">
                                          <p:cBhvr additive="base">
                                            <p:cTn id="150" dur="750" fill="hold"/>
                                            <p:tgtEl>
                                              <p:spTgt spid="147"/>
                                            </p:tgtEl>
                                            <p:attrNameLst>
                                              <p:attrName>ppt_y</p:attrName>
                                            </p:attrNameLst>
                                          </p:cBhvr>
                                          <p:tavLst>
                                            <p:tav tm="0">
                                              <p:val>
                                                <p:strVal val="#ppt_y"/>
                                              </p:val>
                                            </p:tav>
                                            <p:tav tm="100000">
                                              <p:val>
                                                <p:strVal val="#ppt_y"/>
                                              </p:val>
                                            </p:tav>
                                          </p:tavLst>
                                        </p:anim>
                                      </p:childTnLst>
                                    </p:cTn>
                                  </p:par>
                                  <p:par>
                                    <p:cTn id="151" presetID="2" presetClass="entr" presetSubtype="8" fill="hold" nodeType="withEffect" p14:presetBounceEnd="40000">
                                      <p:stCondLst>
                                        <p:cond delay="0"/>
                                      </p:stCondLst>
                                      <p:childTnLst>
                                        <p:set>
                                          <p:cBhvr>
                                            <p:cTn id="152" dur="1" fill="hold">
                                              <p:stCondLst>
                                                <p:cond delay="0"/>
                                              </p:stCondLst>
                                            </p:cTn>
                                            <p:tgtEl>
                                              <p:spTgt spid="123"/>
                                            </p:tgtEl>
                                            <p:attrNameLst>
                                              <p:attrName>style.visibility</p:attrName>
                                            </p:attrNameLst>
                                          </p:cBhvr>
                                          <p:to>
                                            <p:strVal val="visible"/>
                                          </p:to>
                                        </p:set>
                                        <p:anim calcmode="lin" valueType="num" p14:bounceEnd="40000">
                                          <p:cBhvr additive="base">
                                            <p:cTn id="153" dur="750" fill="hold"/>
                                            <p:tgtEl>
                                              <p:spTgt spid="123"/>
                                            </p:tgtEl>
                                            <p:attrNameLst>
                                              <p:attrName>ppt_x</p:attrName>
                                            </p:attrNameLst>
                                          </p:cBhvr>
                                          <p:tavLst>
                                            <p:tav tm="0">
                                              <p:val>
                                                <p:strVal val="0-#ppt_w/2"/>
                                              </p:val>
                                            </p:tav>
                                            <p:tav tm="100000">
                                              <p:val>
                                                <p:strVal val="#ppt_x"/>
                                              </p:val>
                                            </p:tav>
                                          </p:tavLst>
                                        </p:anim>
                                        <p:anim calcmode="lin" valueType="num" p14:bounceEnd="40000">
                                          <p:cBhvr additive="base">
                                            <p:cTn id="154" dur="750" fill="hold"/>
                                            <p:tgtEl>
                                              <p:spTgt spid="123"/>
                                            </p:tgtEl>
                                            <p:attrNameLst>
                                              <p:attrName>ppt_y</p:attrName>
                                            </p:attrNameLst>
                                          </p:cBhvr>
                                          <p:tavLst>
                                            <p:tav tm="0">
                                              <p:val>
                                                <p:strVal val="#ppt_y"/>
                                              </p:val>
                                            </p:tav>
                                            <p:tav tm="100000">
                                              <p:val>
                                                <p:strVal val="#ppt_y"/>
                                              </p:val>
                                            </p:tav>
                                          </p:tavLst>
                                        </p:anim>
                                      </p:childTnLst>
                                    </p:cTn>
                                  </p:par>
                                  <p:par>
                                    <p:cTn id="155" presetID="2" presetClass="entr" presetSubtype="8" fill="hold" nodeType="withEffect" p14:presetBounceEnd="40000">
                                      <p:stCondLst>
                                        <p:cond delay="0"/>
                                      </p:stCondLst>
                                      <p:childTnLst>
                                        <p:set>
                                          <p:cBhvr>
                                            <p:cTn id="156" dur="1" fill="hold">
                                              <p:stCondLst>
                                                <p:cond delay="0"/>
                                              </p:stCondLst>
                                            </p:cTn>
                                            <p:tgtEl>
                                              <p:spTgt spid="135"/>
                                            </p:tgtEl>
                                            <p:attrNameLst>
                                              <p:attrName>style.visibility</p:attrName>
                                            </p:attrNameLst>
                                          </p:cBhvr>
                                          <p:to>
                                            <p:strVal val="visible"/>
                                          </p:to>
                                        </p:set>
                                        <p:anim calcmode="lin" valueType="num" p14:bounceEnd="40000">
                                          <p:cBhvr additive="base">
                                            <p:cTn id="157" dur="750" fill="hold"/>
                                            <p:tgtEl>
                                              <p:spTgt spid="135"/>
                                            </p:tgtEl>
                                            <p:attrNameLst>
                                              <p:attrName>ppt_x</p:attrName>
                                            </p:attrNameLst>
                                          </p:cBhvr>
                                          <p:tavLst>
                                            <p:tav tm="0">
                                              <p:val>
                                                <p:strVal val="0-#ppt_w/2"/>
                                              </p:val>
                                            </p:tav>
                                            <p:tav tm="100000">
                                              <p:val>
                                                <p:strVal val="#ppt_x"/>
                                              </p:val>
                                            </p:tav>
                                          </p:tavLst>
                                        </p:anim>
                                        <p:anim calcmode="lin" valueType="num" p14:bounceEnd="40000">
                                          <p:cBhvr additive="base">
                                            <p:cTn id="158" dur="750" fill="hold"/>
                                            <p:tgtEl>
                                              <p:spTgt spid="135"/>
                                            </p:tgtEl>
                                            <p:attrNameLst>
                                              <p:attrName>ppt_y</p:attrName>
                                            </p:attrNameLst>
                                          </p:cBhvr>
                                          <p:tavLst>
                                            <p:tav tm="0">
                                              <p:val>
                                                <p:strVal val="#ppt_y"/>
                                              </p:val>
                                            </p:tav>
                                            <p:tav tm="100000">
                                              <p:val>
                                                <p:strVal val="#ppt_y"/>
                                              </p:val>
                                            </p:tav>
                                          </p:tavLst>
                                        </p:anim>
                                      </p:childTnLst>
                                    </p:cTn>
                                  </p:par>
                                  <p:par>
                                    <p:cTn id="159" presetID="2" presetClass="entr" presetSubtype="8" fill="hold" nodeType="withEffect" p14:presetBounceEnd="40000">
                                      <p:stCondLst>
                                        <p:cond delay="0"/>
                                      </p:stCondLst>
                                      <p:childTnLst>
                                        <p:set>
                                          <p:cBhvr>
                                            <p:cTn id="160" dur="1" fill="hold">
                                              <p:stCondLst>
                                                <p:cond delay="0"/>
                                              </p:stCondLst>
                                            </p:cTn>
                                            <p:tgtEl>
                                              <p:spTgt spid="163"/>
                                            </p:tgtEl>
                                            <p:attrNameLst>
                                              <p:attrName>style.visibility</p:attrName>
                                            </p:attrNameLst>
                                          </p:cBhvr>
                                          <p:to>
                                            <p:strVal val="visible"/>
                                          </p:to>
                                        </p:set>
                                        <p:anim calcmode="lin" valueType="num" p14:bounceEnd="40000">
                                          <p:cBhvr additive="base">
                                            <p:cTn id="161" dur="750" fill="hold"/>
                                            <p:tgtEl>
                                              <p:spTgt spid="163"/>
                                            </p:tgtEl>
                                            <p:attrNameLst>
                                              <p:attrName>ppt_x</p:attrName>
                                            </p:attrNameLst>
                                          </p:cBhvr>
                                          <p:tavLst>
                                            <p:tav tm="0">
                                              <p:val>
                                                <p:strVal val="0-#ppt_w/2"/>
                                              </p:val>
                                            </p:tav>
                                            <p:tav tm="100000">
                                              <p:val>
                                                <p:strVal val="#ppt_x"/>
                                              </p:val>
                                            </p:tav>
                                          </p:tavLst>
                                        </p:anim>
                                        <p:anim calcmode="lin" valueType="num" p14:bounceEnd="40000">
                                          <p:cBhvr additive="base">
                                            <p:cTn id="162" dur="750" fill="hold"/>
                                            <p:tgtEl>
                                              <p:spTgt spid="163"/>
                                            </p:tgtEl>
                                            <p:attrNameLst>
                                              <p:attrName>ppt_y</p:attrName>
                                            </p:attrNameLst>
                                          </p:cBhvr>
                                          <p:tavLst>
                                            <p:tav tm="0">
                                              <p:val>
                                                <p:strVal val="#ppt_y"/>
                                              </p:val>
                                            </p:tav>
                                            <p:tav tm="100000">
                                              <p:val>
                                                <p:strVal val="#ppt_y"/>
                                              </p:val>
                                            </p:tav>
                                          </p:tavLst>
                                        </p:anim>
                                      </p:childTnLst>
                                    </p:cTn>
                                  </p:par>
                                  <p:par>
                                    <p:cTn id="163" presetID="53" presetClass="entr" presetSubtype="16" fill="hold" nodeType="withEffect">
                                      <p:stCondLst>
                                        <p:cond delay="0"/>
                                      </p:stCondLst>
                                      <p:childTnLst>
                                        <p:set>
                                          <p:cBhvr>
                                            <p:cTn id="164" dur="1" fill="hold">
                                              <p:stCondLst>
                                                <p:cond delay="0"/>
                                              </p:stCondLst>
                                            </p:cTn>
                                            <p:tgtEl>
                                              <p:spTgt spid="268"/>
                                            </p:tgtEl>
                                            <p:attrNameLst>
                                              <p:attrName>style.visibility</p:attrName>
                                            </p:attrNameLst>
                                          </p:cBhvr>
                                          <p:to>
                                            <p:strVal val="visible"/>
                                          </p:to>
                                        </p:set>
                                        <p:anim calcmode="lin" valueType="num">
                                          <p:cBhvr>
                                            <p:cTn id="165" dur="400" fill="hold"/>
                                            <p:tgtEl>
                                              <p:spTgt spid="268"/>
                                            </p:tgtEl>
                                            <p:attrNameLst>
                                              <p:attrName>ppt_w</p:attrName>
                                            </p:attrNameLst>
                                          </p:cBhvr>
                                          <p:tavLst>
                                            <p:tav tm="0">
                                              <p:val>
                                                <p:fltVal val="0"/>
                                              </p:val>
                                            </p:tav>
                                            <p:tav tm="100000">
                                              <p:val>
                                                <p:strVal val="#ppt_w"/>
                                              </p:val>
                                            </p:tav>
                                          </p:tavLst>
                                        </p:anim>
                                        <p:anim calcmode="lin" valueType="num">
                                          <p:cBhvr>
                                            <p:cTn id="166" dur="400" fill="hold"/>
                                            <p:tgtEl>
                                              <p:spTgt spid="268"/>
                                            </p:tgtEl>
                                            <p:attrNameLst>
                                              <p:attrName>ppt_h</p:attrName>
                                            </p:attrNameLst>
                                          </p:cBhvr>
                                          <p:tavLst>
                                            <p:tav tm="0">
                                              <p:val>
                                                <p:fltVal val="0"/>
                                              </p:val>
                                            </p:tav>
                                            <p:tav tm="100000">
                                              <p:val>
                                                <p:strVal val="#ppt_h"/>
                                              </p:val>
                                            </p:tav>
                                          </p:tavLst>
                                        </p:anim>
                                        <p:animEffect transition="in" filter="fade">
                                          <p:cBhvr>
                                            <p:cTn id="167" dur="400"/>
                                            <p:tgtEl>
                                              <p:spTgt spid="268"/>
                                            </p:tgtEl>
                                          </p:cBhvr>
                                        </p:animEffect>
                                      </p:childTnLst>
                                    </p:cTn>
                                  </p:par>
                                  <p:par>
                                    <p:cTn id="168" presetID="2" presetClass="entr" presetSubtype="2" fill="hold" grpId="0" nodeType="withEffect" p14:presetBounceEnd="56000">
                                      <p:stCondLst>
                                        <p:cond delay="0"/>
                                      </p:stCondLst>
                                      <p:childTnLst>
                                        <p:set>
                                          <p:cBhvr>
                                            <p:cTn id="169" dur="1" fill="hold">
                                              <p:stCondLst>
                                                <p:cond delay="0"/>
                                              </p:stCondLst>
                                            </p:cTn>
                                            <p:tgtEl>
                                              <p:spTgt spid="276"/>
                                            </p:tgtEl>
                                            <p:attrNameLst>
                                              <p:attrName>style.visibility</p:attrName>
                                            </p:attrNameLst>
                                          </p:cBhvr>
                                          <p:to>
                                            <p:strVal val="visible"/>
                                          </p:to>
                                        </p:set>
                                        <p:anim calcmode="lin" valueType="num" p14:bounceEnd="56000">
                                          <p:cBhvr additive="base">
                                            <p:cTn id="170" dur="1000" fill="hold"/>
                                            <p:tgtEl>
                                              <p:spTgt spid="276"/>
                                            </p:tgtEl>
                                            <p:attrNameLst>
                                              <p:attrName>ppt_x</p:attrName>
                                            </p:attrNameLst>
                                          </p:cBhvr>
                                          <p:tavLst>
                                            <p:tav tm="0">
                                              <p:val>
                                                <p:strVal val="1+#ppt_w/2"/>
                                              </p:val>
                                            </p:tav>
                                            <p:tav tm="100000">
                                              <p:val>
                                                <p:strVal val="#ppt_x"/>
                                              </p:val>
                                            </p:tav>
                                          </p:tavLst>
                                        </p:anim>
                                        <p:anim calcmode="lin" valueType="num" p14:bounceEnd="56000">
                                          <p:cBhvr additive="base">
                                            <p:cTn id="171" dur="1000" fill="hold"/>
                                            <p:tgtEl>
                                              <p:spTgt spid="276"/>
                                            </p:tgtEl>
                                            <p:attrNameLst>
                                              <p:attrName>ppt_y</p:attrName>
                                            </p:attrNameLst>
                                          </p:cBhvr>
                                          <p:tavLst>
                                            <p:tav tm="0">
                                              <p:val>
                                                <p:strVal val="#ppt_y"/>
                                              </p:val>
                                            </p:tav>
                                            <p:tav tm="100000">
                                              <p:val>
                                                <p:strVal val="#ppt_y"/>
                                              </p:val>
                                            </p:tav>
                                          </p:tavLst>
                                        </p:anim>
                                      </p:childTnLst>
                                    </p:cTn>
                                  </p:par>
                                  <p:par>
                                    <p:cTn id="172" presetID="53" presetClass="entr" presetSubtype="16" fill="hold" nodeType="withEffect">
                                      <p:stCondLst>
                                        <p:cond delay="0"/>
                                      </p:stCondLst>
                                      <p:childTnLst>
                                        <p:set>
                                          <p:cBhvr>
                                            <p:cTn id="173" dur="1" fill="hold">
                                              <p:stCondLst>
                                                <p:cond delay="0"/>
                                              </p:stCondLst>
                                            </p:cTn>
                                            <p:tgtEl>
                                              <p:spTgt spid="251"/>
                                            </p:tgtEl>
                                            <p:attrNameLst>
                                              <p:attrName>style.visibility</p:attrName>
                                            </p:attrNameLst>
                                          </p:cBhvr>
                                          <p:to>
                                            <p:strVal val="visible"/>
                                          </p:to>
                                        </p:set>
                                        <p:anim calcmode="lin" valueType="num">
                                          <p:cBhvr>
                                            <p:cTn id="174" dur="500" fill="hold"/>
                                            <p:tgtEl>
                                              <p:spTgt spid="251"/>
                                            </p:tgtEl>
                                            <p:attrNameLst>
                                              <p:attrName>ppt_w</p:attrName>
                                            </p:attrNameLst>
                                          </p:cBhvr>
                                          <p:tavLst>
                                            <p:tav tm="0">
                                              <p:val>
                                                <p:fltVal val="0"/>
                                              </p:val>
                                            </p:tav>
                                            <p:tav tm="100000">
                                              <p:val>
                                                <p:strVal val="#ppt_w"/>
                                              </p:val>
                                            </p:tav>
                                          </p:tavLst>
                                        </p:anim>
                                        <p:anim calcmode="lin" valueType="num">
                                          <p:cBhvr>
                                            <p:cTn id="175" dur="500" fill="hold"/>
                                            <p:tgtEl>
                                              <p:spTgt spid="251"/>
                                            </p:tgtEl>
                                            <p:attrNameLst>
                                              <p:attrName>ppt_h</p:attrName>
                                            </p:attrNameLst>
                                          </p:cBhvr>
                                          <p:tavLst>
                                            <p:tav tm="0">
                                              <p:val>
                                                <p:fltVal val="0"/>
                                              </p:val>
                                            </p:tav>
                                            <p:tav tm="100000">
                                              <p:val>
                                                <p:strVal val="#ppt_h"/>
                                              </p:val>
                                            </p:tav>
                                          </p:tavLst>
                                        </p:anim>
                                        <p:animEffect transition="in" filter="fade">
                                          <p:cBhvr>
                                            <p:cTn id="176" dur="500"/>
                                            <p:tgtEl>
                                              <p:spTgt spid="251"/>
                                            </p:tgtEl>
                                          </p:cBhvr>
                                        </p:animEffect>
                                      </p:childTnLst>
                                    </p:cTn>
                                  </p:par>
                                </p:childTnLst>
                              </p:cTn>
                            </p:par>
                            <p:par>
                              <p:cTn id="177" fill="hold">
                                <p:stCondLst>
                                  <p:cond delay="5500"/>
                                </p:stCondLst>
                                <p:childTnLst>
                                  <p:par>
                                    <p:cTn id="178" presetID="2" presetClass="entr" presetSubtype="8" fill="hold" grpId="0" nodeType="afterEffect" p14:presetBounceEnd="40000">
                                      <p:stCondLst>
                                        <p:cond delay="0"/>
                                      </p:stCondLst>
                                      <p:childTnLst>
                                        <p:set>
                                          <p:cBhvr>
                                            <p:cTn id="179" dur="1" fill="hold">
                                              <p:stCondLst>
                                                <p:cond delay="0"/>
                                              </p:stCondLst>
                                            </p:cTn>
                                            <p:tgtEl>
                                              <p:spTgt spid="214"/>
                                            </p:tgtEl>
                                            <p:attrNameLst>
                                              <p:attrName>style.visibility</p:attrName>
                                            </p:attrNameLst>
                                          </p:cBhvr>
                                          <p:to>
                                            <p:strVal val="visible"/>
                                          </p:to>
                                        </p:set>
                                        <p:anim calcmode="lin" valueType="num" p14:bounceEnd="40000">
                                          <p:cBhvr additive="base">
                                            <p:cTn id="180" dur="750" fill="hold"/>
                                            <p:tgtEl>
                                              <p:spTgt spid="214"/>
                                            </p:tgtEl>
                                            <p:attrNameLst>
                                              <p:attrName>ppt_x</p:attrName>
                                            </p:attrNameLst>
                                          </p:cBhvr>
                                          <p:tavLst>
                                            <p:tav tm="0">
                                              <p:val>
                                                <p:strVal val="0-#ppt_w/2"/>
                                              </p:val>
                                            </p:tav>
                                            <p:tav tm="100000">
                                              <p:val>
                                                <p:strVal val="#ppt_x"/>
                                              </p:val>
                                            </p:tav>
                                          </p:tavLst>
                                        </p:anim>
                                        <p:anim calcmode="lin" valueType="num" p14:bounceEnd="40000">
                                          <p:cBhvr additive="base">
                                            <p:cTn id="181" dur="750" fill="hold"/>
                                            <p:tgtEl>
                                              <p:spTgt spid="214"/>
                                            </p:tgtEl>
                                            <p:attrNameLst>
                                              <p:attrName>ppt_y</p:attrName>
                                            </p:attrNameLst>
                                          </p:cBhvr>
                                          <p:tavLst>
                                            <p:tav tm="0">
                                              <p:val>
                                                <p:strVal val="#ppt_y"/>
                                              </p:val>
                                            </p:tav>
                                            <p:tav tm="100000">
                                              <p:val>
                                                <p:strVal val="#ppt_y"/>
                                              </p:val>
                                            </p:tav>
                                          </p:tavLst>
                                        </p:anim>
                                      </p:childTnLst>
                                    </p:cTn>
                                  </p:par>
                                  <p:par>
                                    <p:cTn id="182" presetID="2" presetClass="entr" presetSubtype="8" fill="hold" grpId="0" nodeType="withEffect" p14:presetBounceEnd="40000">
                                      <p:stCondLst>
                                        <p:cond delay="0"/>
                                      </p:stCondLst>
                                      <p:childTnLst>
                                        <p:set>
                                          <p:cBhvr>
                                            <p:cTn id="183" dur="1" fill="hold">
                                              <p:stCondLst>
                                                <p:cond delay="0"/>
                                              </p:stCondLst>
                                            </p:cTn>
                                            <p:tgtEl>
                                              <p:spTgt spid="213"/>
                                            </p:tgtEl>
                                            <p:attrNameLst>
                                              <p:attrName>style.visibility</p:attrName>
                                            </p:attrNameLst>
                                          </p:cBhvr>
                                          <p:to>
                                            <p:strVal val="visible"/>
                                          </p:to>
                                        </p:set>
                                        <p:anim calcmode="lin" valueType="num" p14:bounceEnd="40000">
                                          <p:cBhvr additive="base">
                                            <p:cTn id="184" dur="750" fill="hold"/>
                                            <p:tgtEl>
                                              <p:spTgt spid="213"/>
                                            </p:tgtEl>
                                            <p:attrNameLst>
                                              <p:attrName>ppt_x</p:attrName>
                                            </p:attrNameLst>
                                          </p:cBhvr>
                                          <p:tavLst>
                                            <p:tav tm="0">
                                              <p:val>
                                                <p:strVal val="0-#ppt_w/2"/>
                                              </p:val>
                                            </p:tav>
                                            <p:tav tm="100000">
                                              <p:val>
                                                <p:strVal val="#ppt_x"/>
                                              </p:val>
                                            </p:tav>
                                          </p:tavLst>
                                        </p:anim>
                                        <p:anim calcmode="lin" valueType="num" p14:bounceEnd="40000">
                                          <p:cBhvr additive="base">
                                            <p:cTn id="185" dur="750" fill="hold"/>
                                            <p:tgtEl>
                                              <p:spTgt spid="213"/>
                                            </p:tgtEl>
                                            <p:attrNameLst>
                                              <p:attrName>ppt_y</p:attrName>
                                            </p:attrNameLst>
                                          </p:cBhvr>
                                          <p:tavLst>
                                            <p:tav tm="0">
                                              <p:val>
                                                <p:strVal val="#ppt_y"/>
                                              </p:val>
                                            </p:tav>
                                            <p:tav tm="100000">
                                              <p:val>
                                                <p:strVal val="#ppt_y"/>
                                              </p:val>
                                            </p:tav>
                                          </p:tavLst>
                                        </p:anim>
                                      </p:childTnLst>
                                    </p:cTn>
                                  </p:par>
                                  <p:par>
                                    <p:cTn id="186" presetID="2" presetClass="entr" presetSubtype="8" fill="hold" grpId="0" nodeType="withEffect" p14:presetBounceEnd="40000">
                                      <p:stCondLst>
                                        <p:cond delay="0"/>
                                      </p:stCondLst>
                                      <p:childTnLst>
                                        <p:set>
                                          <p:cBhvr>
                                            <p:cTn id="187" dur="1" fill="hold">
                                              <p:stCondLst>
                                                <p:cond delay="0"/>
                                              </p:stCondLst>
                                            </p:cTn>
                                            <p:tgtEl>
                                              <p:spTgt spid="212"/>
                                            </p:tgtEl>
                                            <p:attrNameLst>
                                              <p:attrName>style.visibility</p:attrName>
                                            </p:attrNameLst>
                                          </p:cBhvr>
                                          <p:to>
                                            <p:strVal val="visible"/>
                                          </p:to>
                                        </p:set>
                                        <p:anim calcmode="lin" valueType="num" p14:bounceEnd="40000">
                                          <p:cBhvr additive="base">
                                            <p:cTn id="188" dur="750" fill="hold"/>
                                            <p:tgtEl>
                                              <p:spTgt spid="212"/>
                                            </p:tgtEl>
                                            <p:attrNameLst>
                                              <p:attrName>ppt_x</p:attrName>
                                            </p:attrNameLst>
                                          </p:cBhvr>
                                          <p:tavLst>
                                            <p:tav tm="0">
                                              <p:val>
                                                <p:strVal val="0-#ppt_w/2"/>
                                              </p:val>
                                            </p:tav>
                                            <p:tav tm="100000">
                                              <p:val>
                                                <p:strVal val="#ppt_x"/>
                                              </p:val>
                                            </p:tav>
                                          </p:tavLst>
                                        </p:anim>
                                        <p:anim calcmode="lin" valueType="num" p14:bounceEnd="40000">
                                          <p:cBhvr additive="base">
                                            <p:cTn id="189" dur="750" fill="hold"/>
                                            <p:tgtEl>
                                              <p:spTgt spid="212"/>
                                            </p:tgtEl>
                                            <p:attrNameLst>
                                              <p:attrName>ppt_y</p:attrName>
                                            </p:attrNameLst>
                                          </p:cBhvr>
                                          <p:tavLst>
                                            <p:tav tm="0">
                                              <p:val>
                                                <p:strVal val="#ppt_y"/>
                                              </p:val>
                                            </p:tav>
                                            <p:tav tm="100000">
                                              <p:val>
                                                <p:strVal val="#ppt_y"/>
                                              </p:val>
                                            </p:tav>
                                          </p:tavLst>
                                        </p:anim>
                                      </p:childTnLst>
                                    </p:cTn>
                                  </p:par>
                                  <p:par>
                                    <p:cTn id="190" presetID="2" presetClass="entr" presetSubtype="8" fill="hold" grpId="0" nodeType="withEffect" p14:presetBounceEnd="40000">
                                      <p:stCondLst>
                                        <p:cond delay="0"/>
                                      </p:stCondLst>
                                      <p:childTnLst>
                                        <p:set>
                                          <p:cBhvr>
                                            <p:cTn id="191" dur="1" fill="hold">
                                              <p:stCondLst>
                                                <p:cond delay="0"/>
                                              </p:stCondLst>
                                            </p:cTn>
                                            <p:tgtEl>
                                              <p:spTgt spid="211"/>
                                            </p:tgtEl>
                                            <p:attrNameLst>
                                              <p:attrName>style.visibility</p:attrName>
                                            </p:attrNameLst>
                                          </p:cBhvr>
                                          <p:to>
                                            <p:strVal val="visible"/>
                                          </p:to>
                                        </p:set>
                                        <p:anim calcmode="lin" valueType="num" p14:bounceEnd="40000">
                                          <p:cBhvr additive="base">
                                            <p:cTn id="192" dur="750" fill="hold"/>
                                            <p:tgtEl>
                                              <p:spTgt spid="211"/>
                                            </p:tgtEl>
                                            <p:attrNameLst>
                                              <p:attrName>ppt_x</p:attrName>
                                            </p:attrNameLst>
                                          </p:cBhvr>
                                          <p:tavLst>
                                            <p:tav tm="0">
                                              <p:val>
                                                <p:strVal val="0-#ppt_w/2"/>
                                              </p:val>
                                            </p:tav>
                                            <p:tav tm="100000">
                                              <p:val>
                                                <p:strVal val="#ppt_x"/>
                                              </p:val>
                                            </p:tav>
                                          </p:tavLst>
                                        </p:anim>
                                        <p:anim calcmode="lin" valueType="num" p14:bounceEnd="40000">
                                          <p:cBhvr additive="base">
                                            <p:cTn id="193" dur="750" fill="hold"/>
                                            <p:tgtEl>
                                              <p:spTgt spid="211"/>
                                            </p:tgtEl>
                                            <p:attrNameLst>
                                              <p:attrName>ppt_y</p:attrName>
                                            </p:attrNameLst>
                                          </p:cBhvr>
                                          <p:tavLst>
                                            <p:tav tm="0">
                                              <p:val>
                                                <p:strVal val="#ppt_y"/>
                                              </p:val>
                                            </p:tav>
                                            <p:tav tm="100000">
                                              <p:val>
                                                <p:strVal val="#ppt_y"/>
                                              </p:val>
                                            </p:tav>
                                          </p:tavLst>
                                        </p:anim>
                                      </p:childTnLst>
                                    </p:cTn>
                                  </p:par>
                                  <p:par>
                                    <p:cTn id="194" presetID="2" presetClass="entr" presetSubtype="8" fill="hold" grpId="0" nodeType="withEffect" p14:presetBounceEnd="40000">
                                      <p:stCondLst>
                                        <p:cond delay="0"/>
                                      </p:stCondLst>
                                      <p:childTnLst>
                                        <p:set>
                                          <p:cBhvr>
                                            <p:cTn id="195" dur="1" fill="hold">
                                              <p:stCondLst>
                                                <p:cond delay="0"/>
                                              </p:stCondLst>
                                            </p:cTn>
                                            <p:tgtEl>
                                              <p:spTgt spid="249"/>
                                            </p:tgtEl>
                                            <p:attrNameLst>
                                              <p:attrName>style.visibility</p:attrName>
                                            </p:attrNameLst>
                                          </p:cBhvr>
                                          <p:to>
                                            <p:strVal val="visible"/>
                                          </p:to>
                                        </p:set>
                                        <p:anim calcmode="lin" valueType="num" p14:bounceEnd="40000">
                                          <p:cBhvr additive="base">
                                            <p:cTn id="196" dur="750" fill="hold"/>
                                            <p:tgtEl>
                                              <p:spTgt spid="249"/>
                                            </p:tgtEl>
                                            <p:attrNameLst>
                                              <p:attrName>ppt_x</p:attrName>
                                            </p:attrNameLst>
                                          </p:cBhvr>
                                          <p:tavLst>
                                            <p:tav tm="0">
                                              <p:val>
                                                <p:strVal val="0-#ppt_w/2"/>
                                              </p:val>
                                            </p:tav>
                                            <p:tav tm="100000">
                                              <p:val>
                                                <p:strVal val="#ppt_x"/>
                                              </p:val>
                                            </p:tav>
                                          </p:tavLst>
                                        </p:anim>
                                        <p:anim calcmode="lin" valueType="num" p14:bounceEnd="40000">
                                          <p:cBhvr additive="base">
                                            <p:cTn id="197" dur="750" fill="hold"/>
                                            <p:tgtEl>
                                              <p:spTgt spid="249"/>
                                            </p:tgtEl>
                                            <p:attrNameLst>
                                              <p:attrName>ppt_y</p:attrName>
                                            </p:attrNameLst>
                                          </p:cBhvr>
                                          <p:tavLst>
                                            <p:tav tm="0">
                                              <p:val>
                                                <p:strVal val="#ppt_y"/>
                                              </p:val>
                                            </p:tav>
                                            <p:tav tm="100000">
                                              <p:val>
                                                <p:strVal val="#ppt_y"/>
                                              </p:val>
                                            </p:tav>
                                          </p:tavLst>
                                        </p:anim>
                                      </p:childTnLst>
                                    </p:cTn>
                                  </p:par>
                                  <p:par>
                                    <p:cTn id="198" presetID="2" presetClass="entr" presetSubtype="8" fill="hold" grpId="0" nodeType="withEffect" p14:presetBounceEnd="40000">
                                      <p:stCondLst>
                                        <p:cond delay="0"/>
                                      </p:stCondLst>
                                      <p:childTnLst>
                                        <p:set>
                                          <p:cBhvr>
                                            <p:cTn id="199" dur="1" fill="hold">
                                              <p:stCondLst>
                                                <p:cond delay="0"/>
                                              </p:stCondLst>
                                            </p:cTn>
                                            <p:tgtEl>
                                              <p:spTgt spid="250"/>
                                            </p:tgtEl>
                                            <p:attrNameLst>
                                              <p:attrName>style.visibility</p:attrName>
                                            </p:attrNameLst>
                                          </p:cBhvr>
                                          <p:to>
                                            <p:strVal val="visible"/>
                                          </p:to>
                                        </p:set>
                                        <p:anim calcmode="lin" valueType="num" p14:bounceEnd="40000">
                                          <p:cBhvr additive="base">
                                            <p:cTn id="200" dur="750" fill="hold"/>
                                            <p:tgtEl>
                                              <p:spTgt spid="250"/>
                                            </p:tgtEl>
                                            <p:attrNameLst>
                                              <p:attrName>ppt_x</p:attrName>
                                            </p:attrNameLst>
                                          </p:cBhvr>
                                          <p:tavLst>
                                            <p:tav tm="0">
                                              <p:val>
                                                <p:strVal val="0-#ppt_w/2"/>
                                              </p:val>
                                            </p:tav>
                                            <p:tav tm="100000">
                                              <p:val>
                                                <p:strVal val="#ppt_x"/>
                                              </p:val>
                                            </p:tav>
                                          </p:tavLst>
                                        </p:anim>
                                        <p:anim calcmode="lin" valueType="num" p14:bounceEnd="40000">
                                          <p:cBhvr additive="base">
                                            <p:cTn id="201" dur="750" fill="hold"/>
                                            <p:tgtEl>
                                              <p:spTgt spid="250"/>
                                            </p:tgtEl>
                                            <p:attrNameLst>
                                              <p:attrName>ppt_y</p:attrName>
                                            </p:attrNameLst>
                                          </p:cBhvr>
                                          <p:tavLst>
                                            <p:tav tm="0">
                                              <p:val>
                                                <p:strVal val="#ppt_y"/>
                                              </p:val>
                                            </p:tav>
                                            <p:tav tm="100000">
                                              <p:val>
                                                <p:strVal val="#ppt_y"/>
                                              </p:val>
                                            </p:tav>
                                          </p:tavLst>
                                        </p:anim>
                                      </p:childTnLst>
                                    </p:cTn>
                                  </p:par>
                                  <p:par>
                                    <p:cTn id="202" presetID="2" presetClass="entr" presetSubtype="8" fill="hold" grpId="0" nodeType="withEffect" p14:presetBounceEnd="40000">
                                      <p:stCondLst>
                                        <p:cond delay="0"/>
                                      </p:stCondLst>
                                      <p:childTnLst>
                                        <p:set>
                                          <p:cBhvr>
                                            <p:cTn id="203" dur="1" fill="hold">
                                              <p:stCondLst>
                                                <p:cond delay="0"/>
                                              </p:stCondLst>
                                            </p:cTn>
                                            <p:tgtEl>
                                              <p:spTgt spid="260"/>
                                            </p:tgtEl>
                                            <p:attrNameLst>
                                              <p:attrName>style.visibility</p:attrName>
                                            </p:attrNameLst>
                                          </p:cBhvr>
                                          <p:to>
                                            <p:strVal val="visible"/>
                                          </p:to>
                                        </p:set>
                                        <p:anim calcmode="lin" valueType="num" p14:bounceEnd="40000">
                                          <p:cBhvr additive="base">
                                            <p:cTn id="204" dur="750" fill="hold"/>
                                            <p:tgtEl>
                                              <p:spTgt spid="260"/>
                                            </p:tgtEl>
                                            <p:attrNameLst>
                                              <p:attrName>ppt_x</p:attrName>
                                            </p:attrNameLst>
                                          </p:cBhvr>
                                          <p:tavLst>
                                            <p:tav tm="0">
                                              <p:val>
                                                <p:strVal val="0-#ppt_w/2"/>
                                              </p:val>
                                            </p:tav>
                                            <p:tav tm="100000">
                                              <p:val>
                                                <p:strVal val="#ppt_x"/>
                                              </p:val>
                                            </p:tav>
                                          </p:tavLst>
                                        </p:anim>
                                        <p:anim calcmode="lin" valueType="num" p14:bounceEnd="40000">
                                          <p:cBhvr additive="base">
                                            <p:cTn id="205" dur="750" fill="hold"/>
                                            <p:tgtEl>
                                              <p:spTgt spid="260"/>
                                            </p:tgtEl>
                                            <p:attrNameLst>
                                              <p:attrName>ppt_y</p:attrName>
                                            </p:attrNameLst>
                                          </p:cBhvr>
                                          <p:tavLst>
                                            <p:tav tm="0">
                                              <p:val>
                                                <p:strVal val="#ppt_y"/>
                                              </p:val>
                                            </p:tav>
                                            <p:tav tm="100000">
                                              <p:val>
                                                <p:strVal val="#ppt_y"/>
                                              </p:val>
                                            </p:tav>
                                          </p:tavLst>
                                        </p:anim>
                                      </p:childTnLst>
                                    </p:cTn>
                                  </p:par>
                                  <p:par>
                                    <p:cTn id="206" presetID="2" presetClass="entr" presetSubtype="8" fill="hold" grpId="0" nodeType="withEffect" p14:presetBounceEnd="40000">
                                      <p:stCondLst>
                                        <p:cond delay="0"/>
                                      </p:stCondLst>
                                      <p:childTnLst>
                                        <p:set>
                                          <p:cBhvr>
                                            <p:cTn id="207" dur="1" fill="hold">
                                              <p:stCondLst>
                                                <p:cond delay="0"/>
                                              </p:stCondLst>
                                            </p:cTn>
                                            <p:tgtEl>
                                              <p:spTgt spid="261"/>
                                            </p:tgtEl>
                                            <p:attrNameLst>
                                              <p:attrName>style.visibility</p:attrName>
                                            </p:attrNameLst>
                                          </p:cBhvr>
                                          <p:to>
                                            <p:strVal val="visible"/>
                                          </p:to>
                                        </p:set>
                                        <p:anim calcmode="lin" valueType="num" p14:bounceEnd="40000">
                                          <p:cBhvr additive="base">
                                            <p:cTn id="208" dur="750" fill="hold"/>
                                            <p:tgtEl>
                                              <p:spTgt spid="261"/>
                                            </p:tgtEl>
                                            <p:attrNameLst>
                                              <p:attrName>ppt_x</p:attrName>
                                            </p:attrNameLst>
                                          </p:cBhvr>
                                          <p:tavLst>
                                            <p:tav tm="0">
                                              <p:val>
                                                <p:strVal val="0-#ppt_w/2"/>
                                              </p:val>
                                            </p:tav>
                                            <p:tav tm="100000">
                                              <p:val>
                                                <p:strVal val="#ppt_x"/>
                                              </p:val>
                                            </p:tav>
                                          </p:tavLst>
                                        </p:anim>
                                        <p:anim calcmode="lin" valueType="num" p14:bounceEnd="40000">
                                          <p:cBhvr additive="base">
                                            <p:cTn id="209" dur="750" fill="hold"/>
                                            <p:tgtEl>
                                              <p:spTgt spid="261"/>
                                            </p:tgtEl>
                                            <p:attrNameLst>
                                              <p:attrName>ppt_y</p:attrName>
                                            </p:attrNameLst>
                                          </p:cBhvr>
                                          <p:tavLst>
                                            <p:tav tm="0">
                                              <p:val>
                                                <p:strVal val="#ppt_y"/>
                                              </p:val>
                                            </p:tav>
                                            <p:tav tm="100000">
                                              <p:val>
                                                <p:strVal val="#ppt_y"/>
                                              </p:val>
                                            </p:tav>
                                          </p:tavLst>
                                        </p:anim>
                                      </p:childTnLst>
                                    </p:cTn>
                                  </p:par>
                                  <p:par>
                                    <p:cTn id="210" presetID="2" presetClass="entr" presetSubtype="8" fill="hold" nodeType="withEffect" p14:presetBounceEnd="40000">
                                      <p:stCondLst>
                                        <p:cond delay="0"/>
                                      </p:stCondLst>
                                      <p:childTnLst>
                                        <p:set>
                                          <p:cBhvr>
                                            <p:cTn id="211" dur="1" fill="hold">
                                              <p:stCondLst>
                                                <p:cond delay="0"/>
                                              </p:stCondLst>
                                            </p:cTn>
                                            <p:tgtEl>
                                              <p:spTgt spid="199"/>
                                            </p:tgtEl>
                                            <p:attrNameLst>
                                              <p:attrName>style.visibility</p:attrName>
                                            </p:attrNameLst>
                                          </p:cBhvr>
                                          <p:to>
                                            <p:strVal val="visible"/>
                                          </p:to>
                                        </p:set>
                                        <p:anim calcmode="lin" valueType="num" p14:bounceEnd="40000">
                                          <p:cBhvr additive="base">
                                            <p:cTn id="212" dur="750" fill="hold"/>
                                            <p:tgtEl>
                                              <p:spTgt spid="199"/>
                                            </p:tgtEl>
                                            <p:attrNameLst>
                                              <p:attrName>ppt_x</p:attrName>
                                            </p:attrNameLst>
                                          </p:cBhvr>
                                          <p:tavLst>
                                            <p:tav tm="0">
                                              <p:val>
                                                <p:strVal val="0-#ppt_w/2"/>
                                              </p:val>
                                            </p:tav>
                                            <p:tav tm="100000">
                                              <p:val>
                                                <p:strVal val="#ppt_x"/>
                                              </p:val>
                                            </p:tav>
                                          </p:tavLst>
                                        </p:anim>
                                        <p:anim calcmode="lin" valueType="num" p14:bounceEnd="40000">
                                          <p:cBhvr additive="base">
                                            <p:cTn id="213" dur="750" fill="hold"/>
                                            <p:tgtEl>
                                              <p:spTgt spid="199"/>
                                            </p:tgtEl>
                                            <p:attrNameLst>
                                              <p:attrName>ppt_y</p:attrName>
                                            </p:attrNameLst>
                                          </p:cBhvr>
                                          <p:tavLst>
                                            <p:tav tm="0">
                                              <p:val>
                                                <p:strVal val="#ppt_y"/>
                                              </p:val>
                                            </p:tav>
                                            <p:tav tm="100000">
                                              <p:val>
                                                <p:strVal val="#ppt_y"/>
                                              </p:val>
                                            </p:tav>
                                          </p:tavLst>
                                        </p:anim>
                                      </p:childTnLst>
                                    </p:cTn>
                                  </p:par>
                                  <p:par>
                                    <p:cTn id="214" presetID="2" presetClass="entr" presetSubtype="8" fill="hold" nodeType="withEffect" p14:presetBounceEnd="40000">
                                      <p:stCondLst>
                                        <p:cond delay="0"/>
                                      </p:stCondLst>
                                      <p:childTnLst>
                                        <p:set>
                                          <p:cBhvr>
                                            <p:cTn id="215" dur="1" fill="hold">
                                              <p:stCondLst>
                                                <p:cond delay="0"/>
                                              </p:stCondLst>
                                            </p:cTn>
                                            <p:tgtEl>
                                              <p:spTgt spid="215"/>
                                            </p:tgtEl>
                                            <p:attrNameLst>
                                              <p:attrName>style.visibility</p:attrName>
                                            </p:attrNameLst>
                                          </p:cBhvr>
                                          <p:to>
                                            <p:strVal val="visible"/>
                                          </p:to>
                                        </p:set>
                                        <p:anim calcmode="lin" valueType="num" p14:bounceEnd="40000">
                                          <p:cBhvr additive="base">
                                            <p:cTn id="216" dur="750" fill="hold"/>
                                            <p:tgtEl>
                                              <p:spTgt spid="215"/>
                                            </p:tgtEl>
                                            <p:attrNameLst>
                                              <p:attrName>ppt_x</p:attrName>
                                            </p:attrNameLst>
                                          </p:cBhvr>
                                          <p:tavLst>
                                            <p:tav tm="0">
                                              <p:val>
                                                <p:strVal val="0-#ppt_w/2"/>
                                              </p:val>
                                            </p:tav>
                                            <p:tav tm="100000">
                                              <p:val>
                                                <p:strVal val="#ppt_x"/>
                                              </p:val>
                                            </p:tav>
                                          </p:tavLst>
                                        </p:anim>
                                        <p:anim calcmode="lin" valueType="num" p14:bounceEnd="40000">
                                          <p:cBhvr additive="base">
                                            <p:cTn id="217" dur="750" fill="hold"/>
                                            <p:tgtEl>
                                              <p:spTgt spid="215"/>
                                            </p:tgtEl>
                                            <p:attrNameLst>
                                              <p:attrName>ppt_y</p:attrName>
                                            </p:attrNameLst>
                                          </p:cBhvr>
                                          <p:tavLst>
                                            <p:tav tm="0">
                                              <p:val>
                                                <p:strVal val="#ppt_y"/>
                                              </p:val>
                                            </p:tav>
                                            <p:tav tm="100000">
                                              <p:val>
                                                <p:strVal val="#ppt_y"/>
                                              </p:val>
                                            </p:tav>
                                          </p:tavLst>
                                        </p:anim>
                                      </p:childTnLst>
                                    </p:cTn>
                                  </p:par>
                                  <p:par>
                                    <p:cTn id="218" presetID="53" presetClass="entr" presetSubtype="16" fill="hold" nodeType="withEffect">
                                      <p:stCondLst>
                                        <p:cond delay="0"/>
                                      </p:stCondLst>
                                      <p:childTnLst>
                                        <p:set>
                                          <p:cBhvr>
                                            <p:cTn id="219" dur="1" fill="hold">
                                              <p:stCondLst>
                                                <p:cond delay="0"/>
                                              </p:stCondLst>
                                            </p:cTn>
                                            <p:tgtEl>
                                              <p:spTgt spid="271"/>
                                            </p:tgtEl>
                                            <p:attrNameLst>
                                              <p:attrName>style.visibility</p:attrName>
                                            </p:attrNameLst>
                                          </p:cBhvr>
                                          <p:to>
                                            <p:strVal val="visible"/>
                                          </p:to>
                                        </p:set>
                                        <p:anim calcmode="lin" valueType="num">
                                          <p:cBhvr>
                                            <p:cTn id="220" dur="400" fill="hold"/>
                                            <p:tgtEl>
                                              <p:spTgt spid="271"/>
                                            </p:tgtEl>
                                            <p:attrNameLst>
                                              <p:attrName>ppt_w</p:attrName>
                                            </p:attrNameLst>
                                          </p:cBhvr>
                                          <p:tavLst>
                                            <p:tav tm="0">
                                              <p:val>
                                                <p:fltVal val="0"/>
                                              </p:val>
                                            </p:tav>
                                            <p:tav tm="100000">
                                              <p:val>
                                                <p:strVal val="#ppt_w"/>
                                              </p:val>
                                            </p:tav>
                                          </p:tavLst>
                                        </p:anim>
                                        <p:anim calcmode="lin" valueType="num">
                                          <p:cBhvr>
                                            <p:cTn id="221" dur="400" fill="hold"/>
                                            <p:tgtEl>
                                              <p:spTgt spid="271"/>
                                            </p:tgtEl>
                                            <p:attrNameLst>
                                              <p:attrName>ppt_h</p:attrName>
                                            </p:attrNameLst>
                                          </p:cBhvr>
                                          <p:tavLst>
                                            <p:tav tm="0">
                                              <p:val>
                                                <p:fltVal val="0"/>
                                              </p:val>
                                            </p:tav>
                                            <p:tav tm="100000">
                                              <p:val>
                                                <p:strVal val="#ppt_h"/>
                                              </p:val>
                                            </p:tav>
                                          </p:tavLst>
                                        </p:anim>
                                        <p:animEffect transition="in" filter="fade">
                                          <p:cBhvr>
                                            <p:cTn id="222" dur="400"/>
                                            <p:tgtEl>
                                              <p:spTgt spid="271"/>
                                            </p:tgtEl>
                                          </p:cBhvr>
                                        </p:animEffect>
                                      </p:childTnLst>
                                    </p:cTn>
                                  </p:par>
                                  <p:par>
                                    <p:cTn id="223" presetID="2" presetClass="entr" presetSubtype="2" fill="hold" grpId="0" nodeType="withEffect" p14:presetBounceEnd="56000">
                                      <p:stCondLst>
                                        <p:cond delay="0"/>
                                      </p:stCondLst>
                                      <p:childTnLst>
                                        <p:set>
                                          <p:cBhvr>
                                            <p:cTn id="224" dur="1" fill="hold">
                                              <p:stCondLst>
                                                <p:cond delay="0"/>
                                              </p:stCondLst>
                                            </p:cTn>
                                            <p:tgtEl>
                                              <p:spTgt spid="277"/>
                                            </p:tgtEl>
                                            <p:attrNameLst>
                                              <p:attrName>style.visibility</p:attrName>
                                            </p:attrNameLst>
                                          </p:cBhvr>
                                          <p:to>
                                            <p:strVal val="visible"/>
                                          </p:to>
                                        </p:set>
                                        <p:anim calcmode="lin" valueType="num" p14:bounceEnd="56000">
                                          <p:cBhvr additive="base">
                                            <p:cTn id="225" dur="1000" fill="hold"/>
                                            <p:tgtEl>
                                              <p:spTgt spid="277"/>
                                            </p:tgtEl>
                                            <p:attrNameLst>
                                              <p:attrName>ppt_x</p:attrName>
                                            </p:attrNameLst>
                                          </p:cBhvr>
                                          <p:tavLst>
                                            <p:tav tm="0">
                                              <p:val>
                                                <p:strVal val="1+#ppt_w/2"/>
                                              </p:val>
                                            </p:tav>
                                            <p:tav tm="100000">
                                              <p:val>
                                                <p:strVal val="#ppt_x"/>
                                              </p:val>
                                            </p:tav>
                                          </p:tavLst>
                                        </p:anim>
                                        <p:anim calcmode="lin" valueType="num" p14:bounceEnd="56000">
                                          <p:cBhvr additive="base">
                                            <p:cTn id="226" dur="1000" fill="hold"/>
                                            <p:tgtEl>
                                              <p:spTgt spid="277"/>
                                            </p:tgtEl>
                                            <p:attrNameLst>
                                              <p:attrName>ppt_y</p:attrName>
                                            </p:attrNameLst>
                                          </p:cBhvr>
                                          <p:tavLst>
                                            <p:tav tm="0">
                                              <p:val>
                                                <p:strVal val="#ppt_y"/>
                                              </p:val>
                                            </p:tav>
                                            <p:tav tm="100000">
                                              <p:val>
                                                <p:strVal val="#ppt_y"/>
                                              </p:val>
                                            </p:tav>
                                          </p:tavLst>
                                        </p:anim>
                                      </p:childTnLst>
                                    </p:cTn>
                                  </p:par>
                                  <p:par>
                                    <p:cTn id="227" presetID="10" presetClass="entr" presetSubtype="0" fill="hold" grpId="0" nodeType="withEffect">
                                      <p:stCondLst>
                                        <p:cond delay="0"/>
                                      </p:stCondLst>
                                      <p:childTnLst>
                                        <p:set>
                                          <p:cBhvr>
                                            <p:cTn id="228" dur="1" fill="hold">
                                              <p:stCondLst>
                                                <p:cond delay="0"/>
                                              </p:stCondLst>
                                            </p:cTn>
                                            <p:tgtEl>
                                              <p:spTgt spid="288"/>
                                            </p:tgtEl>
                                            <p:attrNameLst>
                                              <p:attrName>style.visibility</p:attrName>
                                            </p:attrNameLst>
                                          </p:cBhvr>
                                          <p:to>
                                            <p:strVal val="visible"/>
                                          </p:to>
                                        </p:set>
                                        <p:animEffect transition="in" filter="fade">
                                          <p:cBhvr>
                                            <p:cTn id="229"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6" grpId="0" bldLvl="0" animBg="1"/>
          <p:bldP spid="17" grpId="0" bldLvl="0" animBg="1"/>
          <p:bldP spid="18" grpId="0" bldLvl="0" animBg="1"/>
          <p:bldP spid="19" grpId="0" bldLvl="0" animBg="1"/>
          <p:bldP spid="20" grpId="0" bldLvl="0" animBg="1"/>
          <p:bldP spid="21" grpId="0" bldLvl="0" animBg="1"/>
          <p:bldP spid="82" grpId="0" bldLvl="0" animBg="1"/>
          <p:bldP spid="83" grpId="0" bldLvl="0" animBg="1"/>
          <p:bldP spid="84" grpId="0" bldLvl="0" animBg="1"/>
          <p:bldP spid="85" grpId="0" bldLvl="0" animBg="1"/>
          <p:bldP spid="159" grpId="0" bldLvl="0" animBg="1"/>
          <p:bldP spid="160" grpId="0" bldLvl="0" animBg="1"/>
          <p:bldP spid="161" grpId="0" bldLvl="0" animBg="1"/>
          <p:bldP spid="162" grpId="0" bldLvl="0" animBg="1"/>
          <p:bldP spid="197" grpId="0" bldLvl="0" animBg="1"/>
          <p:bldP spid="198" grpId="0" bldLvl="0" animBg="1"/>
          <p:bldP spid="211" grpId="0" bldLvl="0" animBg="1"/>
          <p:bldP spid="212" grpId="0" bldLvl="0" animBg="1"/>
          <p:bldP spid="213" grpId="0" bldLvl="0" animBg="1"/>
          <p:bldP spid="214" grpId="0" bldLvl="0" animBg="1"/>
          <p:bldP spid="249" grpId="0" bldLvl="0" animBg="1"/>
          <p:bldP spid="250" grpId="0" bldLvl="0" animBg="1"/>
          <p:bldP spid="260" grpId="0" bldLvl="0" animBg="1"/>
          <p:bldP spid="261" grpId="0" bldLvl="0" animBg="1"/>
          <p:bldP spid="274" grpId="0"/>
          <p:bldP spid="275" grpId="0"/>
          <p:bldP spid="276" grpId="0"/>
          <p:bldP spid="277" grpId="0"/>
          <p:bldP spid="28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750" fill="hold"/>
                                            <p:tgtEl>
                                              <p:spTgt spid="21"/>
                                            </p:tgtEl>
                                            <p:attrNameLst>
                                              <p:attrName>ppt_x</p:attrName>
                                            </p:attrNameLst>
                                          </p:cBhvr>
                                          <p:tavLst>
                                            <p:tav tm="0">
                                              <p:val>
                                                <p:strVal val="0-#ppt_w/2"/>
                                              </p:val>
                                            </p:tav>
                                            <p:tav tm="100000">
                                              <p:val>
                                                <p:strVal val="#ppt_x"/>
                                              </p:val>
                                            </p:tav>
                                          </p:tavLst>
                                        </p:anim>
                                        <p:anim calcmode="lin" valueType="num">
                                          <p:cBhvr additive="base">
                                            <p:cTn id="14" dur="75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0-#ppt_w/2"/>
                                              </p:val>
                                            </p:tav>
                                            <p:tav tm="100000">
                                              <p:val>
                                                <p:strVal val="#ppt_x"/>
                                              </p:val>
                                            </p:tav>
                                          </p:tavLst>
                                        </p:anim>
                                        <p:anim calcmode="lin" valueType="num">
                                          <p:cBhvr additive="base">
                                            <p:cTn id="22" dur="75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fill="hold"/>
                                            <p:tgtEl>
                                              <p:spTgt spid="12"/>
                                            </p:tgtEl>
                                            <p:attrNameLst>
                                              <p:attrName>ppt_x</p:attrName>
                                            </p:attrNameLst>
                                          </p:cBhvr>
                                          <p:tavLst>
                                            <p:tav tm="0">
                                              <p:val>
                                                <p:strVal val="0-#ppt_w/2"/>
                                              </p:val>
                                            </p:tav>
                                            <p:tav tm="100000">
                                              <p:val>
                                                <p:strVal val="#ppt_x"/>
                                              </p:val>
                                            </p:tav>
                                          </p:tavLst>
                                        </p:anim>
                                        <p:anim calcmode="lin" valueType="num">
                                          <p:cBhvr additive="base">
                                            <p:cTn id="26" dur="75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750" fill="hold"/>
                                            <p:tgtEl>
                                              <p:spTgt spid="14"/>
                                            </p:tgtEl>
                                            <p:attrNameLst>
                                              <p:attrName>ppt_x</p:attrName>
                                            </p:attrNameLst>
                                          </p:cBhvr>
                                          <p:tavLst>
                                            <p:tav tm="0">
                                              <p:val>
                                                <p:strVal val="0-#ppt_w/2"/>
                                              </p:val>
                                            </p:tav>
                                            <p:tav tm="100000">
                                              <p:val>
                                                <p:strVal val="#ppt_x"/>
                                              </p:val>
                                            </p:tav>
                                          </p:tavLst>
                                        </p:anim>
                                        <p:anim calcmode="lin" valueType="num">
                                          <p:cBhvr additive="base">
                                            <p:cTn id="30" dur="75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750" fill="hold"/>
                                            <p:tgtEl>
                                              <p:spTgt spid="20"/>
                                            </p:tgtEl>
                                            <p:attrNameLst>
                                              <p:attrName>ppt_x</p:attrName>
                                            </p:attrNameLst>
                                          </p:cBhvr>
                                          <p:tavLst>
                                            <p:tav tm="0">
                                              <p:val>
                                                <p:strVal val="0-#ppt_w/2"/>
                                              </p:val>
                                            </p:tav>
                                            <p:tav tm="100000">
                                              <p:val>
                                                <p:strVal val="#ppt_x"/>
                                              </p:val>
                                            </p:tav>
                                          </p:tavLst>
                                        </p:anim>
                                        <p:anim calcmode="lin" valueType="num">
                                          <p:cBhvr additive="base">
                                            <p:cTn id="34" dur="750" fill="hold"/>
                                            <p:tgtEl>
                                              <p:spTgt spid="2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750" fill="hold"/>
                                            <p:tgtEl>
                                              <p:spTgt spid="18"/>
                                            </p:tgtEl>
                                            <p:attrNameLst>
                                              <p:attrName>ppt_x</p:attrName>
                                            </p:attrNameLst>
                                          </p:cBhvr>
                                          <p:tavLst>
                                            <p:tav tm="0">
                                              <p:val>
                                                <p:strVal val="0-#ppt_w/2"/>
                                              </p:val>
                                            </p:tav>
                                            <p:tav tm="100000">
                                              <p:val>
                                                <p:strVal val="#ppt_x"/>
                                              </p:val>
                                            </p:tav>
                                          </p:tavLst>
                                        </p:anim>
                                        <p:anim calcmode="lin" valueType="num">
                                          <p:cBhvr additive="base">
                                            <p:cTn id="42" dur="75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750" fill="hold"/>
                                            <p:tgtEl>
                                              <p:spTgt spid="19"/>
                                            </p:tgtEl>
                                            <p:attrNameLst>
                                              <p:attrName>ppt_x</p:attrName>
                                            </p:attrNameLst>
                                          </p:cBhvr>
                                          <p:tavLst>
                                            <p:tav tm="0">
                                              <p:val>
                                                <p:strVal val="0-#ppt_w/2"/>
                                              </p:val>
                                            </p:tav>
                                            <p:tav tm="100000">
                                              <p:val>
                                                <p:strVal val="#ppt_x"/>
                                              </p:val>
                                            </p:tav>
                                          </p:tavLst>
                                        </p:anim>
                                        <p:anim calcmode="lin" valueType="num">
                                          <p:cBhvr additive="base">
                                            <p:cTn id="46" dur="75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750" fill="hold"/>
                                            <p:tgtEl>
                                              <p:spTgt spid="16"/>
                                            </p:tgtEl>
                                            <p:attrNameLst>
                                              <p:attrName>ppt_x</p:attrName>
                                            </p:attrNameLst>
                                          </p:cBhvr>
                                          <p:tavLst>
                                            <p:tav tm="0">
                                              <p:val>
                                                <p:strVal val="0-#ppt_w/2"/>
                                              </p:val>
                                            </p:tav>
                                            <p:tav tm="100000">
                                              <p:val>
                                                <p:strVal val="#ppt_x"/>
                                              </p:val>
                                            </p:tav>
                                          </p:tavLst>
                                        </p:anim>
                                        <p:anim calcmode="lin" valueType="num">
                                          <p:cBhvr additive="base">
                                            <p:cTn id="50" dur="750" fill="hold"/>
                                            <p:tgtEl>
                                              <p:spTgt spid="16"/>
                                            </p:tgtEl>
                                            <p:attrNameLst>
                                              <p:attrName>ppt_y</p:attrName>
                                            </p:attrNameLst>
                                          </p:cBhvr>
                                          <p:tavLst>
                                            <p:tav tm="0">
                                              <p:val>
                                                <p:strVal val="#ppt_y"/>
                                              </p:val>
                                            </p:tav>
                                            <p:tav tm="100000">
                                              <p:val>
                                                <p:strVal val="#ppt_y"/>
                                              </p:val>
                                            </p:tav>
                                          </p:tavLst>
                                        </p:anim>
                                      </p:childTnLst>
                                    </p:cTn>
                                  </p:par>
                                  <p:par>
                                    <p:cTn id="51" presetID="53" presetClass="entr" presetSubtype="16" fill="hold" nodeType="withEffect">
                                      <p:stCondLst>
                                        <p:cond delay="0"/>
                                      </p:stCondLst>
                                      <p:childTnLst>
                                        <p:set>
                                          <p:cBhvr>
                                            <p:cTn id="52" dur="1" fill="hold">
                                              <p:stCondLst>
                                                <p:cond delay="0"/>
                                              </p:stCondLst>
                                            </p:cTn>
                                            <p:tgtEl>
                                              <p:spTgt spid="262"/>
                                            </p:tgtEl>
                                            <p:attrNameLst>
                                              <p:attrName>style.visibility</p:attrName>
                                            </p:attrNameLst>
                                          </p:cBhvr>
                                          <p:to>
                                            <p:strVal val="visible"/>
                                          </p:to>
                                        </p:set>
                                        <p:anim calcmode="lin" valueType="num">
                                          <p:cBhvr>
                                            <p:cTn id="53" dur="400" fill="hold"/>
                                            <p:tgtEl>
                                              <p:spTgt spid="262"/>
                                            </p:tgtEl>
                                            <p:attrNameLst>
                                              <p:attrName>ppt_w</p:attrName>
                                            </p:attrNameLst>
                                          </p:cBhvr>
                                          <p:tavLst>
                                            <p:tav tm="0">
                                              <p:val>
                                                <p:fltVal val="0"/>
                                              </p:val>
                                            </p:tav>
                                            <p:tav tm="100000">
                                              <p:val>
                                                <p:strVal val="#ppt_w"/>
                                              </p:val>
                                            </p:tav>
                                          </p:tavLst>
                                        </p:anim>
                                        <p:anim calcmode="lin" valueType="num">
                                          <p:cBhvr>
                                            <p:cTn id="54" dur="400" fill="hold"/>
                                            <p:tgtEl>
                                              <p:spTgt spid="262"/>
                                            </p:tgtEl>
                                            <p:attrNameLst>
                                              <p:attrName>ppt_h</p:attrName>
                                            </p:attrNameLst>
                                          </p:cBhvr>
                                          <p:tavLst>
                                            <p:tav tm="0">
                                              <p:val>
                                                <p:fltVal val="0"/>
                                              </p:val>
                                            </p:tav>
                                            <p:tav tm="100000">
                                              <p:val>
                                                <p:strVal val="#ppt_h"/>
                                              </p:val>
                                            </p:tav>
                                          </p:tavLst>
                                        </p:anim>
                                        <p:animEffect transition="in" filter="fade">
                                          <p:cBhvr>
                                            <p:cTn id="55" dur="400"/>
                                            <p:tgtEl>
                                              <p:spTgt spid="262"/>
                                            </p:tgtEl>
                                          </p:cBhvr>
                                        </p:animEffect>
                                      </p:childTnLst>
                                    </p:cTn>
                                  </p:par>
                                </p:childTnLst>
                              </p:cTn>
                            </p:par>
                            <p:par>
                              <p:cTn id="56" fill="hold">
                                <p:stCondLst>
                                  <p:cond delay="1500"/>
                                </p:stCondLst>
                                <p:childTnLst>
                                  <p:par>
                                    <p:cTn id="57" presetID="2" presetClass="entr" presetSubtype="2" fill="hold" grpId="0" nodeType="afterEffect">
                                      <p:stCondLst>
                                        <p:cond delay="0"/>
                                      </p:stCondLst>
                                      <p:childTnLst>
                                        <p:set>
                                          <p:cBhvr>
                                            <p:cTn id="58" dur="1" fill="hold">
                                              <p:stCondLst>
                                                <p:cond delay="0"/>
                                              </p:stCondLst>
                                            </p:cTn>
                                            <p:tgtEl>
                                              <p:spTgt spid="274"/>
                                            </p:tgtEl>
                                            <p:attrNameLst>
                                              <p:attrName>style.visibility</p:attrName>
                                            </p:attrNameLst>
                                          </p:cBhvr>
                                          <p:to>
                                            <p:strVal val="visible"/>
                                          </p:to>
                                        </p:set>
                                        <p:anim calcmode="lin" valueType="num">
                                          <p:cBhvr additive="base">
                                            <p:cTn id="59" dur="1000" fill="hold"/>
                                            <p:tgtEl>
                                              <p:spTgt spid="274"/>
                                            </p:tgtEl>
                                            <p:attrNameLst>
                                              <p:attrName>ppt_x</p:attrName>
                                            </p:attrNameLst>
                                          </p:cBhvr>
                                          <p:tavLst>
                                            <p:tav tm="0">
                                              <p:val>
                                                <p:strVal val="1+#ppt_w/2"/>
                                              </p:val>
                                            </p:tav>
                                            <p:tav tm="100000">
                                              <p:val>
                                                <p:strVal val="#ppt_x"/>
                                              </p:val>
                                            </p:tav>
                                          </p:tavLst>
                                        </p:anim>
                                        <p:anim calcmode="lin" valueType="num">
                                          <p:cBhvr additive="base">
                                            <p:cTn id="60" dur="1000" fill="hold"/>
                                            <p:tgtEl>
                                              <p:spTgt spid="274"/>
                                            </p:tgtEl>
                                            <p:attrNameLst>
                                              <p:attrName>ppt_y</p:attrName>
                                            </p:attrNameLst>
                                          </p:cBhvr>
                                          <p:tavLst>
                                            <p:tav tm="0">
                                              <p:val>
                                                <p:strVal val="#ppt_y"/>
                                              </p:val>
                                            </p:tav>
                                            <p:tav tm="100000">
                                              <p:val>
                                                <p:strVal val="#ppt_y"/>
                                              </p:val>
                                            </p:tav>
                                          </p:tavLst>
                                        </p:anim>
                                      </p:childTnLst>
                                    </p:cTn>
                                  </p:par>
                                  <p:par>
                                    <p:cTn id="61" presetID="53" presetClass="entr" presetSubtype="16"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anim calcmode="lin" valueType="num">
                                          <p:cBhvr>
                                            <p:cTn id="63" dur="500" fill="hold"/>
                                            <p:tgtEl>
                                              <p:spTgt spid="120"/>
                                            </p:tgtEl>
                                            <p:attrNameLst>
                                              <p:attrName>ppt_w</p:attrName>
                                            </p:attrNameLst>
                                          </p:cBhvr>
                                          <p:tavLst>
                                            <p:tav tm="0">
                                              <p:val>
                                                <p:fltVal val="0"/>
                                              </p:val>
                                            </p:tav>
                                            <p:tav tm="100000">
                                              <p:val>
                                                <p:strVal val="#ppt_w"/>
                                              </p:val>
                                            </p:tav>
                                          </p:tavLst>
                                        </p:anim>
                                        <p:anim calcmode="lin" valueType="num">
                                          <p:cBhvr>
                                            <p:cTn id="64" dur="500" fill="hold"/>
                                            <p:tgtEl>
                                              <p:spTgt spid="120"/>
                                            </p:tgtEl>
                                            <p:attrNameLst>
                                              <p:attrName>ppt_h</p:attrName>
                                            </p:attrNameLst>
                                          </p:cBhvr>
                                          <p:tavLst>
                                            <p:tav tm="0">
                                              <p:val>
                                                <p:fltVal val="0"/>
                                              </p:val>
                                            </p:tav>
                                            <p:tav tm="100000">
                                              <p:val>
                                                <p:strVal val="#ppt_h"/>
                                              </p:val>
                                            </p:tav>
                                          </p:tavLst>
                                        </p:anim>
                                        <p:animEffect transition="in" filter="fade">
                                          <p:cBhvr>
                                            <p:cTn id="65" dur="500"/>
                                            <p:tgtEl>
                                              <p:spTgt spid="120"/>
                                            </p:tgtEl>
                                          </p:cBhvr>
                                        </p:animEffect>
                                      </p:childTnLst>
                                    </p:cTn>
                                  </p:par>
                                </p:childTnLst>
                              </p:cTn>
                            </p:par>
                            <p:par>
                              <p:cTn id="66" fill="hold">
                                <p:stCondLst>
                                  <p:cond delay="2500"/>
                                </p:stCondLst>
                                <p:childTnLst>
                                  <p:par>
                                    <p:cTn id="67" presetID="2" presetClass="entr" presetSubtype="8" fill="hold" grpId="0" nodeType="after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750" fill="hold"/>
                                            <p:tgtEl>
                                              <p:spTgt spid="85"/>
                                            </p:tgtEl>
                                            <p:attrNameLst>
                                              <p:attrName>ppt_x</p:attrName>
                                            </p:attrNameLst>
                                          </p:cBhvr>
                                          <p:tavLst>
                                            <p:tav tm="0">
                                              <p:val>
                                                <p:strVal val="0-#ppt_w/2"/>
                                              </p:val>
                                            </p:tav>
                                            <p:tav tm="100000">
                                              <p:val>
                                                <p:strVal val="#ppt_x"/>
                                              </p:val>
                                            </p:tav>
                                          </p:tavLst>
                                        </p:anim>
                                        <p:anim calcmode="lin" valueType="num">
                                          <p:cBhvr additive="base">
                                            <p:cTn id="70" dur="750" fill="hold"/>
                                            <p:tgtEl>
                                              <p:spTgt spid="8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additive="base">
                                            <p:cTn id="73" dur="750" fill="hold"/>
                                            <p:tgtEl>
                                              <p:spTgt spid="84"/>
                                            </p:tgtEl>
                                            <p:attrNameLst>
                                              <p:attrName>ppt_x</p:attrName>
                                            </p:attrNameLst>
                                          </p:cBhvr>
                                          <p:tavLst>
                                            <p:tav tm="0">
                                              <p:val>
                                                <p:strVal val="0-#ppt_w/2"/>
                                              </p:val>
                                            </p:tav>
                                            <p:tav tm="100000">
                                              <p:val>
                                                <p:strVal val="#ppt_x"/>
                                              </p:val>
                                            </p:tav>
                                          </p:tavLst>
                                        </p:anim>
                                        <p:anim calcmode="lin" valueType="num">
                                          <p:cBhvr additive="base">
                                            <p:cTn id="74" dur="750" fill="hold"/>
                                            <p:tgtEl>
                                              <p:spTgt spid="84"/>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750" fill="hold"/>
                                            <p:tgtEl>
                                              <p:spTgt spid="83"/>
                                            </p:tgtEl>
                                            <p:attrNameLst>
                                              <p:attrName>ppt_x</p:attrName>
                                            </p:attrNameLst>
                                          </p:cBhvr>
                                          <p:tavLst>
                                            <p:tav tm="0">
                                              <p:val>
                                                <p:strVal val="0-#ppt_w/2"/>
                                              </p:val>
                                            </p:tav>
                                            <p:tav tm="100000">
                                              <p:val>
                                                <p:strVal val="#ppt_x"/>
                                              </p:val>
                                            </p:tav>
                                          </p:tavLst>
                                        </p:anim>
                                        <p:anim calcmode="lin" valueType="num">
                                          <p:cBhvr additive="base">
                                            <p:cTn id="78" dur="750" fill="hold"/>
                                            <p:tgtEl>
                                              <p:spTgt spid="8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additive="base">
                                            <p:cTn id="81" dur="750" fill="hold"/>
                                            <p:tgtEl>
                                              <p:spTgt spid="82"/>
                                            </p:tgtEl>
                                            <p:attrNameLst>
                                              <p:attrName>ppt_x</p:attrName>
                                            </p:attrNameLst>
                                          </p:cBhvr>
                                          <p:tavLst>
                                            <p:tav tm="0">
                                              <p:val>
                                                <p:strVal val="0-#ppt_w/2"/>
                                              </p:val>
                                            </p:tav>
                                            <p:tav tm="100000">
                                              <p:val>
                                                <p:strVal val="#ppt_x"/>
                                              </p:val>
                                            </p:tav>
                                          </p:tavLst>
                                        </p:anim>
                                        <p:anim calcmode="lin" valueType="num">
                                          <p:cBhvr additive="base">
                                            <p:cTn id="82" dur="750" fill="hold"/>
                                            <p:tgtEl>
                                              <p:spTgt spid="82"/>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 calcmode="lin" valueType="num">
                                          <p:cBhvr additive="base">
                                            <p:cTn id="85" dur="750" fill="hold"/>
                                            <p:tgtEl>
                                              <p:spTgt spid="70"/>
                                            </p:tgtEl>
                                            <p:attrNameLst>
                                              <p:attrName>ppt_x</p:attrName>
                                            </p:attrNameLst>
                                          </p:cBhvr>
                                          <p:tavLst>
                                            <p:tav tm="0">
                                              <p:val>
                                                <p:strVal val="0-#ppt_w/2"/>
                                              </p:val>
                                            </p:tav>
                                            <p:tav tm="100000">
                                              <p:val>
                                                <p:strVal val="#ppt_x"/>
                                              </p:val>
                                            </p:tav>
                                          </p:tavLst>
                                        </p:anim>
                                        <p:anim calcmode="lin" valueType="num">
                                          <p:cBhvr additive="base">
                                            <p:cTn id="86" dur="750" fill="hold"/>
                                            <p:tgtEl>
                                              <p:spTgt spid="70"/>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750" fill="hold"/>
                                            <p:tgtEl>
                                              <p:spTgt spid="58"/>
                                            </p:tgtEl>
                                            <p:attrNameLst>
                                              <p:attrName>ppt_x</p:attrName>
                                            </p:attrNameLst>
                                          </p:cBhvr>
                                          <p:tavLst>
                                            <p:tav tm="0">
                                              <p:val>
                                                <p:strVal val="0-#ppt_w/2"/>
                                              </p:val>
                                            </p:tav>
                                            <p:tav tm="100000">
                                              <p:val>
                                                <p:strVal val="#ppt_x"/>
                                              </p:val>
                                            </p:tav>
                                          </p:tavLst>
                                        </p:anim>
                                        <p:anim calcmode="lin" valueType="num">
                                          <p:cBhvr additive="base">
                                            <p:cTn id="90" dur="750" fill="hold"/>
                                            <p:tgtEl>
                                              <p:spTgt spid="58"/>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additive="base">
                                            <p:cTn id="93" dur="750" fill="hold"/>
                                            <p:tgtEl>
                                              <p:spTgt spid="46"/>
                                            </p:tgtEl>
                                            <p:attrNameLst>
                                              <p:attrName>ppt_x</p:attrName>
                                            </p:attrNameLst>
                                          </p:cBhvr>
                                          <p:tavLst>
                                            <p:tav tm="0">
                                              <p:val>
                                                <p:strVal val="0-#ppt_w/2"/>
                                              </p:val>
                                            </p:tav>
                                            <p:tav tm="100000">
                                              <p:val>
                                                <p:strVal val="#ppt_x"/>
                                              </p:val>
                                            </p:tav>
                                          </p:tavLst>
                                        </p:anim>
                                        <p:anim calcmode="lin" valueType="num">
                                          <p:cBhvr additive="base">
                                            <p:cTn id="94" dur="750" fill="hold"/>
                                            <p:tgtEl>
                                              <p:spTgt spid="46"/>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750" fill="hold"/>
                                            <p:tgtEl>
                                              <p:spTgt spid="22"/>
                                            </p:tgtEl>
                                            <p:attrNameLst>
                                              <p:attrName>ppt_x</p:attrName>
                                            </p:attrNameLst>
                                          </p:cBhvr>
                                          <p:tavLst>
                                            <p:tav tm="0">
                                              <p:val>
                                                <p:strVal val="0-#ppt_w/2"/>
                                              </p:val>
                                            </p:tav>
                                            <p:tav tm="100000">
                                              <p:val>
                                                <p:strVal val="#ppt_x"/>
                                              </p:val>
                                            </p:tav>
                                          </p:tavLst>
                                        </p:anim>
                                        <p:anim calcmode="lin" valueType="num">
                                          <p:cBhvr additive="base">
                                            <p:cTn id="98" dur="750" fill="hold"/>
                                            <p:tgtEl>
                                              <p:spTgt spid="22"/>
                                            </p:tgtEl>
                                            <p:attrNameLst>
                                              <p:attrName>ppt_y</p:attrName>
                                            </p:attrNameLst>
                                          </p:cBhvr>
                                          <p:tavLst>
                                            <p:tav tm="0">
                                              <p:val>
                                                <p:strVal val="#ppt_y"/>
                                              </p:val>
                                            </p:tav>
                                            <p:tav tm="100000">
                                              <p:val>
                                                <p:strVal val="#ppt_y"/>
                                              </p:val>
                                            </p:tav>
                                          </p:tavLst>
                                        </p:anim>
                                      </p:childTnLst>
                                    </p:cTn>
                                  </p:par>
                                  <p:par>
                                    <p:cTn id="99" presetID="2" presetClass="entr" presetSubtype="8" fill="hold" nodeType="with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750" fill="hold"/>
                                            <p:tgtEl>
                                              <p:spTgt spid="34"/>
                                            </p:tgtEl>
                                            <p:attrNameLst>
                                              <p:attrName>ppt_x</p:attrName>
                                            </p:attrNameLst>
                                          </p:cBhvr>
                                          <p:tavLst>
                                            <p:tav tm="0">
                                              <p:val>
                                                <p:strVal val="0-#ppt_w/2"/>
                                              </p:val>
                                            </p:tav>
                                            <p:tav tm="100000">
                                              <p:val>
                                                <p:strVal val="#ppt_x"/>
                                              </p:val>
                                            </p:tav>
                                          </p:tavLst>
                                        </p:anim>
                                        <p:anim calcmode="lin" valueType="num">
                                          <p:cBhvr additive="base">
                                            <p:cTn id="102" dur="750" fill="hold"/>
                                            <p:tgtEl>
                                              <p:spTgt spid="34"/>
                                            </p:tgtEl>
                                            <p:attrNameLst>
                                              <p:attrName>ppt_y</p:attrName>
                                            </p:attrNameLst>
                                          </p:cBhvr>
                                          <p:tavLst>
                                            <p:tav tm="0">
                                              <p:val>
                                                <p:strVal val="#ppt_y"/>
                                              </p:val>
                                            </p:tav>
                                            <p:tav tm="100000">
                                              <p:val>
                                                <p:strVal val="#ppt_y"/>
                                              </p:val>
                                            </p:tav>
                                          </p:tavLst>
                                        </p:anim>
                                      </p:childTnLst>
                                    </p:cTn>
                                  </p:par>
                                  <p:par>
                                    <p:cTn id="103" presetID="2" presetClass="entr" presetSubtype="8"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anim calcmode="lin" valueType="num">
                                          <p:cBhvr additive="base">
                                            <p:cTn id="105" dur="750" fill="hold"/>
                                            <p:tgtEl>
                                              <p:spTgt spid="86"/>
                                            </p:tgtEl>
                                            <p:attrNameLst>
                                              <p:attrName>ppt_x</p:attrName>
                                            </p:attrNameLst>
                                          </p:cBhvr>
                                          <p:tavLst>
                                            <p:tav tm="0">
                                              <p:val>
                                                <p:strVal val="0-#ppt_w/2"/>
                                              </p:val>
                                            </p:tav>
                                            <p:tav tm="100000">
                                              <p:val>
                                                <p:strVal val="#ppt_x"/>
                                              </p:val>
                                            </p:tav>
                                          </p:tavLst>
                                        </p:anim>
                                        <p:anim calcmode="lin" valueType="num">
                                          <p:cBhvr additive="base">
                                            <p:cTn id="106" dur="750" fill="hold"/>
                                            <p:tgtEl>
                                              <p:spTgt spid="86"/>
                                            </p:tgtEl>
                                            <p:attrNameLst>
                                              <p:attrName>ppt_y</p:attrName>
                                            </p:attrNameLst>
                                          </p:cBhvr>
                                          <p:tavLst>
                                            <p:tav tm="0">
                                              <p:val>
                                                <p:strVal val="#ppt_y"/>
                                              </p:val>
                                            </p:tav>
                                            <p:tav tm="100000">
                                              <p:val>
                                                <p:strVal val="#ppt_y"/>
                                              </p:val>
                                            </p:tav>
                                          </p:tavLst>
                                        </p:anim>
                                      </p:childTnLst>
                                    </p:cTn>
                                  </p:par>
                                  <p:par>
                                    <p:cTn id="107" presetID="53" presetClass="entr" presetSubtype="16" fill="hold" nodeType="withEffect">
                                      <p:stCondLst>
                                        <p:cond delay="0"/>
                                      </p:stCondLst>
                                      <p:childTnLst>
                                        <p:set>
                                          <p:cBhvr>
                                            <p:cTn id="108" dur="1" fill="hold">
                                              <p:stCondLst>
                                                <p:cond delay="0"/>
                                              </p:stCondLst>
                                            </p:cTn>
                                            <p:tgtEl>
                                              <p:spTgt spid="265"/>
                                            </p:tgtEl>
                                            <p:attrNameLst>
                                              <p:attrName>style.visibility</p:attrName>
                                            </p:attrNameLst>
                                          </p:cBhvr>
                                          <p:to>
                                            <p:strVal val="visible"/>
                                          </p:to>
                                        </p:set>
                                        <p:anim calcmode="lin" valueType="num">
                                          <p:cBhvr>
                                            <p:cTn id="109" dur="400" fill="hold"/>
                                            <p:tgtEl>
                                              <p:spTgt spid="265"/>
                                            </p:tgtEl>
                                            <p:attrNameLst>
                                              <p:attrName>ppt_w</p:attrName>
                                            </p:attrNameLst>
                                          </p:cBhvr>
                                          <p:tavLst>
                                            <p:tav tm="0">
                                              <p:val>
                                                <p:fltVal val="0"/>
                                              </p:val>
                                            </p:tav>
                                            <p:tav tm="100000">
                                              <p:val>
                                                <p:strVal val="#ppt_w"/>
                                              </p:val>
                                            </p:tav>
                                          </p:tavLst>
                                        </p:anim>
                                        <p:anim calcmode="lin" valueType="num">
                                          <p:cBhvr>
                                            <p:cTn id="110" dur="400" fill="hold"/>
                                            <p:tgtEl>
                                              <p:spTgt spid="265"/>
                                            </p:tgtEl>
                                            <p:attrNameLst>
                                              <p:attrName>ppt_h</p:attrName>
                                            </p:attrNameLst>
                                          </p:cBhvr>
                                          <p:tavLst>
                                            <p:tav tm="0">
                                              <p:val>
                                                <p:fltVal val="0"/>
                                              </p:val>
                                            </p:tav>
                                            <p:tav tm="100000">
                                              <p:val>
                                                <p:strVal val="#ppt_h"/>
                                              </p:val>
                                            </p:tav>
                                          </p:tavLst>
                                        </p:anim>
                                        <p:animEffect transition="in" filter="fade">
                                          <p:cBhvr>
                                            <p:cTn id="111" dur="400"/>
                                            <p:tgtEl>
                                              <p:spTgt spid="265"/>
                                            </p:tgtEl>
                                          </p:cBhvr>
                                        </p:animEffect>
                                      </p:childTnLst>
                                    </p:cTn>
                                  </p:par>
                                </p:childTnLst>
                              </p:cTn>
                            </p:par>
                            <p:par>
                              <p:cTn id="112" fill="hold">
                                <p:stCondLst>
                                  <p:cond delay="3500"/>
                                </p:stCondLst>
                                <p:childTnLst>
                                  <p:par>
                                    <p:cTn id="113" presetID="2" presetClass="entr" presetSubtype="2" fill="hold" grpId="0" nodeType="afterEffect">
                                      <p:stCondLst>
                                        <p:cond delay="0"/>
                                      </p:stCondLst>
                                      <p:childTnLst>
                                        <p:set>
                                          <p:cBhvr>
                                            <p:cTn id="114" dur="1" fill="hold">
                                              <p:stCondLst>
                                                <p:cond delay="0"/>
                                              </p:stCondLst>
                                            </p:cTn>
                                            <p:tgtEl>
                                              <p:spTgt spid="275"/>
                                            </p:tgtEl>
                                            <p:attrNameLst>
                                              <p:attrName>style.visibility</p:attrName>
                                            </p:attrNameLst>
                                          </p:cBhvr>
                                          <p:to>
                                            <p:strVal val="visible"/>
                                          </p:to>
                                        </p:set>
                                        <p:anim calcmode="lin" valueType="num">
                                          <p:cBhvr additive="base">
                                            <p:cTn id="115" dur="1000" fill="hold"/>
                                            <p:tgtEl>
                                              <p:spTgt spid="275"/>
                                            </p:tgtEl>
                                            <p:attrNameLst>
                                              <p:attrName>ppt_x</p:attrName>
                                            </p:attrNameLst>
                                          </p:cBhvr>
                                          <p:tavLst>
                                            <p:tav tm="0">
                                              <p:val>
                                                <p:strVal val="1+#ppt_w/2"/>
                                              </p:val>
                                            </p:tav>
                                            <p:tav tm="100000">
                                              <p:val>
                                                <p:strVal val="#ppt_x"/>
                                              </p:val>
                                            </p:tav>
                                          </p:tavLst>
                                        </p:anim>
                                        <p:anim calcmode="lin" valueType="num">
                                          <p:cBhvr additive="base">
                                            <p:cTn id="116" dur="1000" fill="hold"/>
                                            <p:tgtEl>
                                              <p:spTgt spid="275"/>
                                            </p:tgtEl>
                                            <p:attrNameLst>
                                              <p:attrName>ppt_y</p:attrName>
                                            </p:attrNameLst>
                                          </p:cBhvr>
                                          <p:tavLst>
                                            <p:tav tm="0">
                                              <p:val>
                                                <p:strVal val="#ppt_y"/>
                                              </p:val>
                                            </p:tav>
                                            <p:tav tm="100000">
                                              <p:val>
                                                <p:strVal val="#ppt_y"/>
                                              </p:val>
                                            </p:tav>
                                          </p:tavLst>
                                        </p:anim>
                                      </p:childTnLst>
                                    </p:cTn>
                                  </p:par>
                                  <p:par>
                                    <p:cTn id="117" presetID="53" presetClass="entr" presetSubtype="16" fill="hold" nodeType="withEffect">
                                      <p:stCondLst>
                                        <p:cond delay="0"/>
                                      </p:stCondLst>
                                      <p:childTnLst>
                                        <p:set>
                                          <p:cBhvr>
                                            <p:cTn id="118" dur="1" fill="hold">
                                              <p:stCondLst>
                                                <p:cond delay="0"/>
                                              </p:stCondLst>
                                            </p:cTn>
                                            <p:tgtEl>
                                              <p:spTgt spid="278"/>
                                            </p:tgtEl>
                                            <p:attrNameLst>
                                              <p:attrName>style.visibility</p:attrName>
                                            </p:attrNameLst>
                                          </p:cBhvr>
                                          <p:to>
                                            <p:strVal val="visible"/>
                                          </p:to>
                                        </p:set>
                                        <p:anim calcmode="lin" valueType="num">
                                          <p:cBhvr>
                                            <p:cTn id="119" dur="500" fill="hold"/>
                                            <p:tgtEl>
                                              <p:spTgt spid="278"/>
                                            </p:tgtEl>
                                            <p:attrNameLst>
                                              <p:attrName>ppt_w</p:attrName>
                                            </p:attrNameLst>
                                          </p:cBhvr>
                                          <p:tavLst>
                                            <p:tav tm="0">
                                              <p:val>
                                                <p:fltVal val="0"/>
                                              </p:val>
                                            </p:tav>
                                            <p:tav tm="100000">
                                              <p:val>
                                                <p:strVal val="#ppt_w"/>
                                              </p:val>
                                            </p:tav>
                                          </p:tavLst>
                                        </p:anim>
                                        <p:anim calcmode="lin" valueType="num">
                                          <p:cBhvr>
                                            <p:cTn id="120" dur="500" fill="hold"/>
                                            <p:tgtEl>
                                              <p:spTgt spid="278"/>
                                            </p:tgtEl>
                                            <p:attrNameLst>
                                              <p:attrName>ppt_h</p:attrName>
                                            </p:attrNameLst>
                                          </p:cBhvr>
                                          <p:tavLst>
                                            <p:tav tm="0">
                                              <p:val>
                                                <p:fltVal val="0"/>
                                              </p:val>
                                            </p:tav>
                                            <p:tav tm="100000">
                                              <p:val>
                                                <p:strVal val="#ppt_h"/>
                                              </p:val>
                                            </p:tav>
                                          </p:tavLst>
                                        </p:anim>
                                        <p:animEffect transition="in" filter="fade">
                                          <p:cBhvr>
                                            <p:cTn id="121" dur="500"/>
                                            <p:tgtEl>
                                              <p:spTgt spid="278"/>
                                            </p:tgtEl>
                                          </p:cBhvr>
                                        </p:animEffect>
                                      </p:childTnLst>
                                    </p:cTn>
                                  </p:par>
                                </p:childTnLst>
                              </p:cTn>
                            </p:par>
                            <p:par>
                              <p:cTn id="122" fill="hold">
                                <p:stCondLst>
                                  <p:cond delay="4500"/>
                                </p:stCondLst>
                                <p:childTnLst>
                                  <p:par>
                                    <p:cTn id="123" presetID="2" presetClass="entr" presetSubtype="8" fill="hold" grpId="0" nodeType="afterEffect">
                                      <p:stCondLst>
                                        <p:cond delay="0"/>
                                      </p:stCondLst>
                                      <p:childTnLst>
                                        <p:set>
                                          <p:cBhvr>
                                            <p:cTn id="124" dur="1" fill="hold">
                                              <p:stCondLst>
                                                <p:cond delay="0"/>
                                              </p:stCondLst>
                                            </p:cTn>
                                            <p:tgtEl>
                                              <p:spTgt spid="162"/>
                                            </p:tgtEl>
                                            <p:attrNameLst>
                                              <p:attrName>style.visibility</p:attrName>
                                            </p:attrNameLst>
                                          </p:cBhvr>
                                          <p:to>
                                            <p:strVal val="visible"/>
                                          </p:to>
                                        </p:set>
                                        <p:anim calcmode="lin" valueType="num">
                                          <p:cBhvr additive="base">
                                            <p:cTn id="125" dur="750" fill="hold"/>
                                            <p:tgtEl>
                                              <p:spTgt spid="162"/>
                                            </p:tgtEl>
                                            <p:attrNameLst>
                                              <p:attrName>ppt_x</p:attrName>
                                            </p:attrNameLst>
                                          </p:cBhvr>
                                          <p:tavLst>
                                            <p:tav tm="0">
                                              <p:val>
                                                <p:strVal val="0-#ppt_w/2"/>
                                              </p:val>
                                            </p:tav>
                                            <p:tav tm="100000">
                                              <p:val>
                                                <p:strVal val="#ppt_x"/>
                                              </p:val>
                                            </p:tav>
                                          </p:tavLst>
                                        </p:anim>
                                        <p:anim calcmode="lin" valueType="num">
                                          <p:cBhvr additive="base">
                                            <p:cTn id="126" dur="750" fill="hold"/>
                                            <p:tgtEl>
                                              <p:spTgt spid="162"/>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161"/>
                                            </p:tgtEl>
                                            <p:attrNameLst>
                                              <p:attrName>style.visibility</p:attrName>
                                            </p:attrNameLst>
                                          </p:cBhvr>
                                          <p:to>
                                            <p:strVal val="visible"/>
                                          </p:to>
                                        </p:set>
                                        <p:anim calcmode="lin" valueType="num">
                                          <p:cBhvr additive="base">
                                            <p:cTn id="129" dur="750" fill="hold"/>
                                            <p:tgtEl>
                                              <p:spTgt spid="161"/>
                                            </p:tgtEl>
                                            <p:attrNameLst>
                                              <p:attrName>ppt_x</p:attrName>
                                            </p:attrNameLst>
                                          </p:cBhvr>
                                          <p:tavLst>
                                            <p:tav tm="0">
                                              <p:val>
                                                <p:strVal val="0-#ppt_w/2"/>
                                              </p:val>
                                            </p:tav>
                                            <p:tav tm="100000">
                                              <p:val>
                                                <p:strVal val="#ppt_x"/>
                                              </p:val>
                                            </p:tav>
                                          </p:tavLst>
                                        </p:anim>
                                        <p:anim calcmode="lin" valueType="num">
                                          <p:cBhvr additive="base">
                                            <p:cTn id="130" dur="750" fill="hold"/>
                                            <p:tgtEl>
                                              <p:spTgt spid="161"/>
                                            </p:tgtEl>
                                            <p:attrNameLst>
                                              <p:attrName>ppt_y</p:attrName>
                                            </p:attrNameLst>
                                          </p:cBhvr>
                                          <p:tavLst>
                                            <p:tav tm="0">
                                              <p:val>
                                                <p:strVal val="#ppt_y"/>
                                              </p:val>
                                            </p:tav>
                                            <p:tav tm="100000">
                                              <p:val>
                                                <p:strVal val="#ppt_y"/>
                                              </p:val>
                                            </p:tav>
                                          </p:tavLst>
                                        </p:anim>
                                      </p:childTnLst>
                                    </p:cTn>
                                  </p:par>
                                  <p:par>
                                    <p:cTn id="131" presetID="2" presetClass="entr" presetSubtype="8" fill="hold" grpId="0" nodeType="withEffect">
                                      <p:stCondLst>
                                        <p:cond delay="0"/>
                                      </p:stCondLst>
                                      <p:childTnLst>
                                        <p:set>
                                          <p:cBhvr>
                                            <p:cTn id="132" dur="1" fill="hold">
                                              <p:stCondLst>
                                                <p:cond delay="0"/>
                                              </p:stCondLst>
                                            </p:cTn>
                                            <p:tgtEl>
                                              <p:spTgt spid="160"/>
                                            </p:tgtEl>
                                            <p:attrNameLst>
                                              <p:attrName>style.visibility</p:attrName>
                                            </p:attrNameLst>
                                          </p:cBhvr>
                                          <p:to>
                                            <p:strVal val="visible"/>
                                          </p:to>
                                        </p:set>
                                        <p:anim calcmode="lin" valueType="num">
                                          <p:cBhvr additive="base">
                                            <p:cTn id="133" dur="750" fill="hold"/>
                                            <p:tgtEl>
                                              <p:spTgt spid="160"/>
                                            </p:tgtEl>
                                            <p:attrNameLst>
                                              <p:attrName>ppt_x</p:attrName>
                                            </p:attrNameLst>
                                          </p:cBhvr>
                                          <p:tavLst>
                                            <p:tav tm="0">
                                              <p:val>
                                                <p:strVal val="0-#ppt_w/2"/>
                                              </p:val>
                                            </p:tav>
                                            <p:tav tm="100000">
                                              <p:val>
                                                <p:strVal val="#ppt_x"/>
                                              </p:val>
                                            </p:tav>
                                          </p:tavLst>
                                        </p:anim>
                                        <p:anim calcmode="lin" valueType="num">
                                          <p:cBhvr additive="base">
                                            <p:cTn id="134" dur="750" fill="hold"/>
                                            <p:tgtEl>
                                              <p:spTgt spid="160"/>
                                            </p:tgtEl>
                                            <p:attrNameLst>
                                              <p:attrName>ppt_y</p:attrName>
                                            </p:attrNameLst>
                                          </p:cBhvr>
                                          <p:tavLst>
                                            <p:tav tm="0">
                                              <p:val>
                                                <p:strVal val="#ppt_y"/>
                                              </p:val>
                                            </p:tav>
                                            <p:tav tm="100000">
                                              <p:val>
                                                <p:strVal val="#ppt_y"/>
                                              </p:val>
                                            </p:tav>
                                          </p:tavLst>
                                        </p:anim>
                                      </p:childTnLst>
                                    </p:cTn>
                                  </p:par>
                                  <p:par>
                                    <p:cTn id="135" presetID="2" presetClass="entr" presetSubtype="8"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anim calcmode="lin" valueType="num">
                                          <p:cBhvr additive="base">
                                            <p:cTn id="137" dur="750" fill="hold"/>
                                            <p:tgtEl>
                                              <p:spTgt spid="159"/>
                                            </p:tgtEl>
                                            <p:attrNameLst>
                                              <p:attrName>ppt_x</p:attrName>
                                            </p:attrNameLst>
                                          </p:cBhvr>
                                          <p:tavLst>
                                            <p:tav tm="0">
                                              <p:val>
                                                <p:strVal val="0-#ppt_w/2"/>
                                              </p:val>
                                            </p:tav>
                                            <p:tav tm="100000">
                                              <p:val>
                                                <p:strVal val="#ppt_x"/>
                                              </p:val>
                                            </p:tav>
                                          </p:tavLst>
                                        </p:anim>
                                        <p:anim calcmode="lin" valueType="num">
                                          <p:cBhvr additive="base">
                                            <p:cTn id="138" dur="750" fill="hold"/>
                                            <p:tgtEl>
                                              <p:spTgt spid="159"/>
                                            </p:tgtEl>
                                            <p:attrNameLst>
                                              <p:attrName>ppt_y</p:attrName>
                                            </p:attrNameLst>
                                          </p:cBhvr>
                                          <p:tavLst>
                                            <p:tav tm="0">
                                              <p:val>
                                                <p:strVal val="#ppt_y"/>
                                              </p:val>
                                            </p:tav>
                                            <p:tav tm="100000">
                                              <p:val>
                                                <p:strVal val="#ppt_y"/>
                                              </p:val>
                                            </p:tav>
                                          </p:tavLst>
                                        </p:anim>
                                      </p:childTnLst>
                                    </p:cTn>
                                  </p:par>
                                  <p:par>
                                    <p:cTn id="139" presetID="2" presetClass="entr" presetSubtype="8" fill="hold" grpId="0" nodeType="withEffect">
                                      <p:stCondLst>
                                        <p:cond delay="0"/>
                                      </p:stCondLst>
                                      <p:childTnLst>
                                        <p:set>
                                          <p:cBhvr>
                                            <p:cTn id="140" dur="1" fill="hold">
                                              <p:stCondLst>
                                                <p:cond delay="0"/>
                                              </p:stCondLst>
                                            </p:cTn>
                                            <p:tgtEl>
                                              <p:spTgt spid="197"/>
                                            </p:tgtEl>
                                            <p:attrNameLst>
                                              <p:attrName>style.visibility</p:attrName>
                                            </p:attrNameLst>
                                          </p:cBhvr>
                                          <p:to>
                                            <p:strVal val="visible"/>
                                          </p:to>
                                        </p:set>
                                        <p:anim calcmode="lin" valueType="num">
                                          <p:cBhvr additive="base">
                                            <p:cTn id="141" dur="750" fill="hold"/>
                                            <p:tgtEl>
                                              <p:spTgt spid="197"/>
                                            </p:tgtEl>
                                            <p:attrNameLst>
                                              <p:attrName>ppt_x</p:attrName>
                                            </p:attrNameLst>
                                          </p:cBhvr>
                                          <p:tavLst>
                                            <p:tav tm="0">
                                              <p:val>
                                                <p:strVal val="0-#ppt_w/2"/>
                                              </p:val>
                                            </p:tav>
                                            <p:tav tm="100000">
                                              <p:val>
                                                <p:strVal val="#ppt_x"/>
                                              </p:val>
                                            </p:tav>
                                          </p:tavLst>
                                        </p:anim>
                                        <p:anim calcmode="lin" valueType="num">
                                          <p:cBhvr additive="base">
                                            <p:cTn id="142" dur="750" fill="hold"/>
                                            <p:tgtEl>
                                              <p:spTgt spid="197"/>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0"/>
                                      </p:stCondLst>
                                      <p:childTnLst>
                                        <p:set>
                                          <p:cBhvr>
                                            <p:cTn id="144" dur="1" fill="hold">
                                              <p:stCondLst>
                                                <p:cond delay="0"/>
                                              </p:stCondLst>
                                            </p:cTn>
                                            <p:tgtEl>
                                              <p:spTgt spid="198"/>
                                            </p:tgtEl>
                                            <p:attrNameLst>
                                              <p:attrName>style.visibility</p:attrName>
                                            </p:attrNameLst>
                                          </p:cBhvr>
                                          <p:to>
                                            <p:strVal val="visible"/>
                                          </p:to>
                                        </p:set>
                                        <p:anim calcmode="lin" valueType="num">
                                          <p:cBhvr additive="base">
                                            <p:cTn id="145" dur="750" fill="hold"/>
                                            <p:tgtEl>
                                              <p:spTgt spid="198"/>
                                            </p:tgtEl>
                                            <p:attrNameLst>
                                              <p:attrName>ppt_x</p:attrName>
                                            </p:attrNameLst>
                                          </p:cBhvr>
                                          <p:tavLst>
                                            <p:tav tm="0">
                                              <p:val>
                                                <p:strVal val="0-#ppt_w/2"/>
                                              </p:val>
                                            </p:tav>
                                            <p:tav tm="100000">
                                              <p:val>
                                                <p:strVal val="#ppt_x"/>
                                              </p:val>
                                            </p:tav>
                                          </p:tavLst>
                                        </p:anim>
                                        <p:anim calcmode="lin" valueType="num">
                                          <p:cBhvr additive="base">
                                            <p:cTn id="146" dur="750" fill="hold"/>
                                            <p:tgtEl>
                                              <p:spTgt spid="198"/>
                                            </p:tgtEl>
                                            <p:attrNameLst>
                                              <p:attrName>ppt_y</p:attrName>
                                            </p:attrNameLst>
                                          </p:cBhvr>
                                          <p:tavLst>
                                            <p:tav tm="0">
                                              <p:val>
                                                <p:strVal val="#ppt_y"/>
                                              </p:val>
                                            </p:tav>
                                            <p:tav tm="100000">
                                              <p:val>
                                                <p:strVal val="#ppt_y"/>
                                              </p:val>
                                            </p:tav>
                                          </p:tavLst>
                                        </p:anim>
                                      </p:childTnLst>
                                    </p:cTn>
                                  </p:par>
                                  <p:par>
                                    <p:cTn id="147" presetID="2" presetClass="entr" presetSubtype="8" fill="hold" nodeType="withEffect">
                                      <p:stCondLst>
                                        <p:cond delay="0"/>
                                      </p:stCondLst>
                                      <p:childTnLst>
                                        <p:set>
                                          <p:cBhvr>
                                            <p:cTn id="148" dur="1" fill="hold">
                                              <p:stCondLst>
                                                <p:cond delay="0"/>
                                              </p:stCondLst>
                                            </p:cTn>
                                            <p:tgtEl>
                                              <p:spTgt spid="147"/>
                                            </p:tgtEl>
                                            <p:attrNameLst>
                                              <p:attrName>style.visibility</p:attrName>
                                            </p:attrNameLst>
                                          </p:cBhvr>
                                          <p:to>
                                            <p:strVal val="visible"/>
                                          </p:to>
                                        </p:set>
                                        <p:anim calcmode="lin" valueType="num">
                                          <p:cBhvr additive="base">
                                            <p:cTn id="149" dur="750" fill="hold"/>
                                            <p:tgtEl>
                                              <p:spTgt spid="147"/>
                                            </p:tgtEl>
                                            <p:attrNameLst>
                                              <p:attrName>ppt_x</p:attrName>
                                            </p:attrNameLst>
                                          </p:cBhvr>
                                          <p:tavLst>
                                            <p:tav tm="0">
                                              <p:val>
                                                <p:strVal val="0-#ppt_w/2"/>
                                              </p:val>
                                            </p:tav>
                                            <p:tav tm="100000">
                                              <p:val>
                                                <p:strVal val="#ppt_x"/>
                                              </p:val>
                                            </p:tav>
                                          </p:tavLst>
                                        </p:anim>
                                        <p:anim calcmode="lin" valueType="num">
                                          <p:cBhvr additive="base">
                                            <p:cTn id="150" dur="750" fill="hold"/>
                                            <p:tgtEl>
                                              <p:spTgt spid="147"/>
                                            </p:tgtEl>
                                            <p:attrNameLst>
                                              <p:attrName>ppt_y</p:attrName>
                                            </p:attrNameLst>
                                          </p:cBhvr>
                                          <p:tavLst>
                                            <p:tav tm="0">
                                              <p:val>
                                                <p:strVal val="#ppt_y"/>
                                              </p:val>
                                            </p:tav>
                                            <p:tav tm="100000">
                                              <p:val>
                                                <p:strVal val="#ppt_y"/>
                                              </p:val>
                                            </p:tav>
                                          </p:tavLst>
                                        </p:anim>
                                      </p:childTnLst>
                                    </p:cTn>
                                  </p:par>
                                  <p:par>
                                    <p:cTn id="151" presetID="2" presetClass="entr" presetSubtype="8" fill="hold" nodeType="withEffect">
                                      <p:stCondLst>
                                        <p:cond delay="0"/>
                                      </p:stCondLst>
                                      <p:childTnLst>
                                        <p:set>
                                          <p:cBhvr>
                                            <p:cTn id="152" dur="1" fill="hold">
                                              <p:stCondLst>
                                                <p:cond delay="0"/>
                                              </p:stCondLst>
                                            </p:cTn>
                                            <p:tgtEl>
                                              <p:spTgt spid="123"/>
                                            </p:tgtEl>
                                            <p:attrNameLst>
                                              <p:attrName>style.visibility</p:attrName>
                                            </p:attrNameLst>
                                          </p:cBhvr>
                                          <p:to>
                                            <p:strVal val="visible"/>
                                          </p:to>
                                        </p:set>
                                        <p:anim calcmode="lin" valueType="num">
                                          <p:cBhvr additive="base">
                                            <p:cTn id="153" dur="750" fill="hold"/>
                                            <p:tgtEl>
                                              <p:spTgt spid="123"/>
                                            </p:tgtEl>
                                            <p:attrNameLst>
                                              <p:attrName>ppt_x</p:attrName>
                                            </p:attrNameLst>
                                          </p:cBhvr>
                                          <p:tavLst>
                                            <p:tav tm="0">
                                              <p:val>
                                                <p:strVal val="0-#ppt_w/2"/>
                                              </p:val>
                                            </p:tav>
                                            <p:tav tm="100000">
                                              <p:val>
                                                <p:strVal val="#ppt_x"/>
                                              </p:val>
                                            </p:tav>
                                          </p:tavLst>
                                        </p:anim>
                                        <p:anim calcmode="lin" valueType="num">
                                          <p:cBhvr additive="base">
                                            <p:cTn id="154" dur="750" fill="hold"/>
                                            <p:tgtEl>
                                              <p:spTgt spid="123"/>
                                            </p:tgtEl>
                                            <p:attrNameLst>
                                              <p:attrName>ppt_y</p:attrName>
                                            </p:attrNameLst>
                                          </p:cBhvr>
                                          <p:tavLst>
                                            <p:tav tm="0">
                                              <p:val>
                                                <p:strVal val="#ppt_y"/>
                                              </p:val>
                                            </p:tav>
                                            <p:tav tm="100000">
                                              <p:val>
                                                <p:strVal val="#ppt_y"/>
                                              </p:val>
                                            </p:tav>
                                          </p:tavLst>
                                        </p:anim>
                                      </p:childTnLst>
                                    </p:cTn>
                                  </p:par>
                                  <p:par>
                                    <p:cTn id="155" presetID="2" presetClass="entr" presetSubtype="8" fill="hold" nodeType="withEffect">
                                      <p:stCondLst>
                                        <p:cond delay="0"/>
                                      </p:stCondLst>
                                      <p:childTnLst>
                                        <p:set>
                                          <p:cBhvr>
                                            <p:cTn id="156" dur="1" fill="hold">
                                              <p:stCondLst>
                                                <p:cond delay="0"/>
                                              </p:stCondLst>
                                            </p:cTn>
                                            <p:tgtEl>
                                              <p:spTgt spid="135"/>
                                            </p:tgtEl>
                                            <p:attrNameLst>
                                              <p:attrName>style.visibility</p:attrName>
                                            </p:attrNameLst>
                                          </p:cBhvr>
                                          <p:to>
                                            <p:strVal val="visible"/>
                                          </p:to>
                                        </p:set>
                                        <p:anim calcmode="lin" valueType="num">
                                          <p:cBhvr additive="base">
                                            <p:cTn id="157" dur="750" fill="hold"/>
                                            <p:tgtEl>
                                              <p:spTgt spid="135"/>
                                            </p:tgtEl>
                                            <p:attrNameLst>
                                              <p:attrName>ppt_x</p:attrName>
                                            </p:attrNameLst>
                                          </p:cBhvr>
                                          <p:tavLst>
                                            <p:tav tm="0">
                                              <p:val>
                                                <p:strVal val="0-#ppt_w/2"/>
                                              </p:val>
                                            </p:tav>
                                            <p:tav tm="100000">
                                              <p:val>
                                                <p:strVal val="#ppt_x"/>
                                              </p:val>
                                            </p:tav>
                                          </p:tavLst>
                                        </p:anim>
                                        <p:anim calcmode="lin" valueType="num">
                                          <p:cBhvr additive="base">
                                            <p:cTn id="158" dur="750" fill="hold"/>
                                            <p:tgtEl>
                                              <p:spTgt spid="135"/>
                                            </p:tgtEl>
                                            <p:attrNameLst>
                                              <p:attrName>ppt_y</p:attrName>
                                            </p:attrNameLst>
                                          </p:cBhvr>
                                          <p:tavLst>
                                            <p:tav tm="0">
                                              <p:val>
                                                <p:strVal val="#ppt_y"/>
                                              </p:val>
                                            </p:tav>
                                            <p:tav tm="100000">
                                              <p:val>
                                                <p:strVal val="#ppt_y"/>
                                              </p:val>
                                            </p:tav>
                                          </p:tavLst>
                                        </p:anim>
                                      </p:childTnLst>
                                    </p:cTn>
                                  </p:par>
                                  <p:par>
                                    <p:cTn id="159" presetID="2" presetClass="entr" presetSubtype="8" fill="hold" nodeType="withEffect">
                                      <p:stCondLst>
                                        <p:cond delay="0"/>
                                      </p:stCondLst>
                                      <p:childTnLst>
                                        <p:set>
                                          <p:cBhvr>
                                            <p:cTn id="160" dur="1" fill="hold">
                                              <p:stCondLst>
                                                <p:cond delay="0"/>
                                              </p:stCondLst>
                                            </p:cTn>
                                            <p:tgtEl>
                                              <p:spTgt spid="163"/>
                                            </p:tgtEl>
                                            <p:attrNameLst>
                                              <p:attrName>style.visibility</p:attrName>
                                            </p:attrNameLst>
                                          </p:cBhvr>
                                          <p:to>
                                            <p:strVal val="visible"/>
                                          </p:to>
                                        </p:set>
                                        <p:anim calcmode="lin" valueType="num">
                                          <p:cBhvr additive="base">
                                            <p:cTn id="161" dur="750" fill="hold"/>
                                            <p:tgtEl>
                                              <p:spTgt spid="163"/>
                                            </p:tgtEl>
                                            <p:attrNameLst>
                                              <p:attrName>ppt_x</p:attrName>
                                            </p:attrNameLst>
                                          </p:cBhvr>
                                          <p:tavLst>
                                            <p:tav tm="0">
                                              <p:val>
                                                <p:strVal val="0-#ppt_w/2"/>
                                              </p:val>
                                            </p:tav>
                                            <p:tav tm="100000">
                                              <p:val>
                                                <p:strVal val="#ppt_x"/>
                                              </p:val>
                                            </p:tav>
                                          </p:tavLst>
                                        </p:anim>
                                        <p:anim calcmode="lin" valueType="num">
                                          <p:cBhvr additive="base">
                                            <p:cTn id="162" dur="750" fill="hold"/>
                                            <p:tgtEl>
                                              <p:spTgt spid="163"/>
                                            </p:tgtEl>
                                            <p:attrNameLst>
                                              <p:attrName>ppt_y</p:attrName>
                                            </p:attrNameLst>
                                          </p:cBhvr>
                                          <p:tavLst>
                                            <p:tav tm="0">
                                              <p:val>
                                                <p:strVal val="#ppt_y"/>
                                              </p:val>
                                            </p:tav>
                                            <p:tav tm="100000">
                                              <p:val>
                                                <p:strVal val="#ppt_y"/>
                                              </p:val>
                                            </p:tav>
                                          </p:tavLst>
                                        </p:anim>
                                      </p:childTnLst>
                                    </p:cTn>
                                  </p:par>
                                  <p:par>
                                    <p:cTn id="163" presetID="53" presetClass="entr" presetSubtype="16" fill="hold" nodeType="withEffect">
                                      <p:stCondLst>
                                        <p:cond delay="0"/>
                                      </p:stCondLst>
                                      <p:childTnLst>
                                        <p:set>
                                          <p:cBhvr>
                                            <p:cTn id="164" dur="1" fill="hold">
                                              <p:stCondLst>
                                                <p:cond delay="0"/>
                                              </p:stCondLst>
                                            </p:cTn>
                                            <p:tgtEl>
                                              <p:spTgt spid="268"/>
                                            </p:tgtEl>
                                            <p:attrNameLst>
                                              <p:attrName>style.visibility</p:attrName>
                                            </p:attrNameLst>
                                          </p:cBhvr>
                                          <p:to>
                                            <p:strVal val="visible"/>
                                          </p:to>
                                        </p:set>
                                        <p:anim calcmode="lin" valueType="num">
                                          <p:cBhvr>
                                            <p:cTn id="165" dur="400" fill="hold"/>
                                            <p:tgtEl>
                                              <p:spTgt spid="268"/>
                                            </p:tgtEl>
                                            <p:attrNameLst>
                                              <p:attrName>ppt_w</p:attrName>
                                            </p:attrNameLst>
                                          </p:cBhvr>
                                          <p:tavLst>
                                            <p:tav tm="0">
                                              <p:val>
                                                <p:fltVal val="0"/>
                                              </p:val>
                                            </p:tav>
                                            <p:tav tm="100000">
                                              <p:val>
                                                <p:strVal val="#ppt_w"/>
                                              </p:val>
                                            </p:tav>
                                          </p:tavLst>
                                        </p:anim>
                                        <p:anim calcmode="lin" valueType="num">
                                          <p:cBhvr>
                                            <p:cTn id="166" dur="400" fill="hold"/>
                                            <p:tgtEl>
                                              <p:spTgt spid="268"/>
                                            </p:tgtEl>
                                            <p:attrNameLst>
                                              <p:attrName>ppt_h</p:attrName>
                                            </p:attrNameLst>
                                          </p:cBhvr>
                                          <p:tavLst>
                                            <p:tav tm="0">
                                              <p:val>
                                                <p:fltVal val="0"/>
                                              </p:val>
                                            </p:tav>
                                            <p:tav tm="100000">
                                              <p:val>
                                                <p:strVal val="#ppt_h"/>
                                              </p:val>
                                            </p:tav>
                                          </p:tavLst>
                                        </p:anim>
                                        <p:animEffect transition="in" filter="fade">
                                          <p:cBhvr>
                                            <p:cTn id="167" dur="400"/>
                                            <p:tgtEl>
                                              <p:spTgt spid="268"/>
                                            </p:tgtEl>
                                          </p:cBhvr>
                                        </p:animEffect>
                                      </p:childTnLst>
                                    </p:cTn>
                                  </p:par>
                                  <p:par>
                                    <p:cTn id="168" presetID="2" presetClass="entr" presetSubtype="2" fill="hold" grpId="0" nodeType="withEffect">
                                      <p:stCondLst>
                                        <p:cond delay="0"/>
                                      </p:stCondLst>
                                      <p:childTnLst>
                                        <p:set>
                                          <p:cBhvr>
                                            <p:cTn id="169" dur="1" fill="hold">
                                              <p:stCondLst>
                                                <p:cond delay="0"/>
                                              </p:stCondLst>
                                            </p:cTn>
                                            <p:tgtEl>
                                              <p:spTgt spid="276"/>
                                            </p:tgtEl>
                                            <p:attrNameLst>
                                              <p:attrName>style.visibility</p:attrName>
                                            </p:attrNameLst>
                                          </p:cBhvr>
                                          <p:to>
                                            <p:strVal val="visible"/>
                                          </p:to>
                                        </p:set>
                                        <p:anim calcmode="lin" valueType="num">
                                          <p:cBhvr additive="base">
                                            <p:cTn id="170" dur="1000" fill="hold"/>
                                            <p:tgtEl>
                                              <p:spTgt spid="276"/>
                                            </p:tgtEl>
                                            <p:attrNameLst>
                                              <p:attrName>ppt_x</p:attrName>
                                            </p:attrNameLst>
                                          </p:cBhvr>
                                          <p:tavLst>
                                            <p:tav tm="0">
                                              <p:val>
                                                <p:strVal val="1+#ppt_w/2"/>
                                              </p:val>
                                            </p:tav>
                                            <p:tav tm="100000">
                                              <p:val>
                                                <p:strVal val="#ppt_x"/>
                                              </p:val>
                                            </p:tav>
                                          </p:tavLst>
                                        </p:anim>
                                        <p:anim calcmode="lin" valueType="num">
                                          <p:cBhvr additive="base">
                                            <p:cTn id="171" dur="1000" fill="hold"/>
                                            <p:tgtEl>
                                              <p:spTgt spid="276"/>
                                            </p:tgtEl>
                                            <p:attrNameLst>
                                              <p:attrName>ppt_y</p:attrName>
                                            </p:attrNameLst>
                                          </p:cBhvr>
                                          <p:tavLst>
                                            <p:tav tm="0">
                                              <p:val>
                                                <p:strVal val="#ppt_y"/>
                                              </p:val>
                                            </p:tav>
                                            <p:tav tm="100000">
                                              <p:val>
                                                <p:strVal val="#ppt_y"/>
                                              </p:val>
                                            </p:tav>
                                          </p:tavLst>
                                        </p:anim>
                                      </p:childTnLst>
                                    </p:cTn>
                                  </p:par>
                                  <p:par>
                                    <p:cTn id="172" presetID="53" presetClass="entr" presetSubtype="16" fill="hold" nodeType="withEffect">
                                      <p:stCondLst>
                                        <p:cond delay="0"/>
                                      </p:stCondLst>
                                      <p:childTnLst>
                                        <p:set>
                                          <p:cBhvr>
                                            <p:cTn id="173" dur="1" fill="hold">
                                              <p:stCondLst>
                                                <p:cond delay="0"/>
                                              </p:stCondLst>
                                            </p:cTn>
                                            <p:tgtEl>
                                              <p:spTgt spid="251"/>
                                            </p:tgtEl>
                                            <p:attrNameLst>
                                              <p:attrName>style.visibility</p:attrName>
                                            </p:attrNameLst>
                                          </p:cBhvr>
                                          <p:to>
                                            <p:strVal val="visible"/>
                                          </p:to>
                                        </p:set>
                                        <p:anim calcmode="lin" valueType="num">
                                          <p:cBhvr>
                                            <p:cTn id="174" dur="500" fill="hold"/>
                                            <p:tgtEl>
                                              <p:spTgt spid="251"/>
                                            </p:tgtEl>
                                            <p:attrNameLst>
                                              <p:attrName>ppt_w</p:attrName>
                                            </p:attrNameLst>
                                          </p:cBhvr>
                                          <p:tavLst>
                                            <p:tav tm="0">
                                              <p:val>
                                                <p:fltVal val="0"/>
                                              </p:val>
                                            </p:tav>
                                            <p:tav tm="100000">
                                              <p:val>
                                                <p:strVal val="#ppt_w"/>
                                              </p:val>
                                            </p:tav>
                                          </p:tavLst>
                                        </p:anim>
                                        <p:anim calcmode="lin" valueType="num">
                                          <p:cBhvr>
                                            <p:cTn id="175" dur="500" fill="hold"/>
                                            <p:tgtEl>
                                              <p:spTgt spid="251"/>
                                            </p:tgtEl>
                                            <p:attrNameLst>
                                              <p:attrName>ppt_h</p:attrName>
                                            </p:attrNameLst>
                                          </p:cBhvr>
                                          <p:tavLst>
                                            <p:tav tm="0">
                                              <p:val>
                                                <p:fltVal val="0"/>
                                              </p:val>
                                            </p:tav>
                                            <p:tav tm="100000">
                                              <p:val>
                                                <p:strVal val="#ppt_h"/>
                                              </p:val>
                                            </p:tav>
                                          </p:tavLst>
                                        </p:anim>
                                        <p:animEffect transition="in" filter="fade">
                                          <p:cBhvr>
                                            <p:cTn id="176" dur="500"/>
                                            <p:tgtEl>
                                              <p:spTgt spid="251"/>
                                            </p:tgtEl>
                                          </p:cBhvr>
                                        </p:animEffect>
                                      </p:childTnLst>
                                    </p:cTn>
                                  </p:par>
                                </p:childTnLst>
                              </p:cTn>
                            </p:par>
                            <p:par>
                              <p:cTn id="177" fill="hold">
                                <p:stCondLst>
                                  <p:cond delay="5500"/>
                                </p:stCondLst>
                                <p:childTnLst>
                                  <p:par>
                                    <p:cTn id="178" presetID="2" presetClass="entr" presetSubtype="8" fill="hold" grpId="0" nodeType="afterEffect">
                                      <p:stCondLst>
                                        <p:cond delay="0"/>
                                      </p:stCondLst>
                                      <p:childTnLst>
                                        <p:set>
                                          <p:cBhvr>
                                            <p:cTn id="179" dur="1" fill="hold">
                                              <p:stCondLst>
                                                <p:cond delay="0"/>
                                              </p:stCondLst>
                                            </p:cTn>
                                            <p:tgtEl>
                                              <p:spTgt spid="214"/>
                                            </p:tgtEl>
                                            <p:attrNameLst>
                                              <p:attrName>style.visibility</p:attrName>
                                            </p:attrNameLst>
                                          </p:cBhvr>
                                          <p:to>
                                            <p:strVal val="visible"/>
                                          </p:to>
                                        </p:set>
                                        <p:anim calcmode="lin" valueType="num">
                                          <p:cBhvr additive="base">
                                            <p:cTn id="180" dur="750" fill="hold"/>
                                            <p:tgtEl>
                                              <p:spTgt spid="214"/>
                                            </p:tgtEl>
                                            <p:attrNameLst>
                                              <p:attrName>ppt_x</p:attrName>
                                            </p:attrNameLst>
                                          </p:cBhvr>
                                          <p:tavLst>
                                            <p:tav tm="0">
                                              <p:val>
                                                <p:strVal val="0-#ppt_w/2"/>
                                              </p:val>
                                            </p:tav>
                                            <p:tav tm="100000">
                                              <p:val>
                                                <p:strVal val="#ppt_x"/>
                                              </p:val>
                                            </p:tav>
                                          </p:tavLst>
                                        </p:anim>
                                        <p:anim calcmode="lin" valueType="num">
                                          <p:cBhvr additive="base">
                                            <p:cTn id="181" dur="750" fill="hold"/>
                                            <p:tgtEl>
                                              <p:spTgt spid="214"/>
                                            </p:tgtEl>
                                            <p:attrNameLst>
                                              <p:attrName>ppt_y</p:attrName>
                                            </p:attrNameLst>
                                          </p:cBhvr>
                                          <p:tavLst>
                                            <p:tav tm="0">
                                              <p:val>
                                                <p:strVal val="#ppt_y"/>
                                              </p:val>
                                            </p:tav>
                                            <p:tav tm="100000">
                                              <p:val>
                                                <p:strVal val="#ppt_y"/>
                                              </p:val>
                                            </p:tav>
                                          </p:tavLst>
                                        </p:anim>
                                      </p:childTnLst>
                                    </p:cTn>
                                  </p:par>
                                  <p:par>
                                    <p:cTn id="182" presetID="2" presetClass="entr" presetSubtype="8" fill="hold" grpId="0" nodeType="withEffect">
                                      <p:stCondLst>
                                        <p:cond delay="0"/>
                                      </p:stCondLst>
                                      <p:childTnLst>
                                        <p:set>
                                          <p:cBhvr>
                                            <p:cTn id="183" dur="1" fill="hold">
                                              <p:stCondLst>
                                                <p:cond delay="0"/>
                                              </p:stCondLst>
                                            </p:cTn>
                                            <p:tgtEl>
                                              <p:spTgt spid="213"/>
                                            </p:tgtEl>
                                            <p:attrNameLst>
                                              <p:attrName>style.visibility</p:attrName>
                                            </p:attrNameLst>
                                          </p:cBhvr>
                                          <p:to>
                                            <p:strVal val="visible"/>
                                          </p:to>
                                        </p:set>
                                        <p:anim calcmode="lin" valueType="num">
                                          <p:cBhvr additive="base">
                                            <p:cTn id="184" dur="750" fill="hold"/>
                                            <p:tgtEl>
                                              <p:spTgt spid="213"/>
                                            </p:tgtEl>
                                            <p:attrNameLst>
                                              <p:attrName>ppt_x</p:attrName>
                                            </p:attrNameLst>
                                          </p:cBhvr>
                                          <p:tavLst>
                                            <p:tav tm="0">
                                              <p:val>
                                                <p:strVal val="0-#ppt_w/2"/>
                                              </p:val>
                                            </p:tav>
                                            <p:tav tm="100000">
                                              <p:val>
                                                <p:strVal val="#ppt_x"/>
                                              </p:val>
                                            </p:tav>
                                          </p:tavLst>
                                        </p:anim>
                                        <p:anim calcmode="lin" valueType="num">
                                          <p:cBhvr additive="base">
                                            <p:cTn id="185" dur="750" fill="hold"/>
                                            <p:tgtEl>
                                              <p:spTgt spid="213"/>
                                            </p:tgtEl>
                                            <p:attrNameLst>
                                              <p:attrName>ppt_y</p:attrName>
                                            </p:attrNameLst>
                                          </p:cBhvr>
                                          <p:tavLst>
                                            <p:tav tm="0">
                                              <p:val>
                                                <p:strVal val="#ppt_y"/>
                                              </p:val>
                                            </p:tav>
                                            <p:tav tm="100000">
                                              <p:val>
                                                <p:strVal val="#ppt_y"/>
                                              </p:val>
                                            </p:tav>
                                          </p:tavLst>
                                        </p:anim>
                                      </p:childTnLst>
                                    </p:cTn>
                                  </p:par>
                                  <p:par>
                                    <p:cTn id="186" presetID="2" presetClass="entr" presetSubtype="8" fill="hold" grpId="0" nodeType="withEffect">
                                      <p:stCondLst>
                                        <p:cond delay="0"/>
                                      </p:stCondLst>
                                      <p:childTnLst>
                                        <p:set>
                                          <p:cBhvr>
                                            <p:cTn id="187" dur="1" fill="hold">
                                              <p:stCondLst>
                                                <p:cond delay="0"/>
                                              </p:stCondLst>
                                            </p:cTn>
                                            <p:tgtEl>
                                              <p:spTgt spid="212"/>
                                            </p:tgtEl>
                                            <p:attrNameLst>
                                              <p:attrName>style.visibility</p:attrName>
                                            </p:attrNameLst>
                                          </p:cBhvr>
                                          <p:to>
                                            <p:strVal val="visible"/>
                                          </p:to>
                                        </p:set>
                                        <p:anim calcmode="lin" valueType="num">
                                          <p:cBhvr additive="base">
                                            <p:cTn id="188" dur="750" fill="hold"/>
                                            <p:tgtEl>
                                              <p:spTgt spid="212"/>
                                            </p:tgtEl>
                                            <p:attrNameLst>
                                              <p:attrName>ppt_x</p:attrName>
                                            </p:attrNameLst>
                                          </p:cBhvr>
                                          <p:tavLst>
                                            <p:tav tm="0">
                                              <p:val>
                                                <p:strVal val="0-#ppt_w/2"/>
                                              </p:val>
                                            </p:tav>
                                            <p:tav tm="100000">
                                              <p:val>
                                                <p:strVal val="#ppt_x"/>
                                              </p:val>
                                            </p:tav>
                                          </p:tavLst>
                                        </p:anim>
                                        <p:anim calcmode="lin" valueType="num">
                                          <p:cBhvr additive="base">
                                            <p:cTn id="189" dur="750" fill="hold"/>
                                            <p:tgtEl>
                                              <p:spTgt spid="212"/>
                                            </p:tgtEl>
                                            <p:attrNameLst>
                                              <p:attrName>ppt_y</p:attrName>
                                            </p:attrNameLst>
                                          </p:cBhvr>
                                          <p:tavLst>
                                            <p:tav tm="0">
                                              <p:val>
                                                <p:strVal val="#ppt_y"/>
                                              </p:val>
                                            </p:tav>
                                            <p:tav tm="100000">
                                              <p:val>
                                                <p:strVal val="#ppt_y"/>
                                              </p:val>
                                            </p:tav>
                                          </p:tavLst>
                                        </p:anim>
                                      </p:childTnLst>
                                    </p:cTn>
                                  </p:par>
                                  <p:par>
                                    <p:cTn id="190" presetID="2" presetClass="entr" presetSubtype="8" fill="hold" grpId="0" nodeType="withEffect">
                                      <p:stCondLst>
                                        <p:cond delay="0"/>
                                      </p:stCondLst>
                                      <p:childTnLst>
                                        <p:set>
                                          <p:cBhvr>
                                            <p:cTn id="191" dur="1" fill="hold">
                                              <p:stCondLst>
                                                <p:cond delay="0"/>
                                              </p:stCondLst>
                                            </p:cTn>
                                            <p:tgtEl>
                                              <p:spTgt spid="211"/>
                                            </p:tgtEl>
                                            <p:attrNameLst>
                                              <p:attrName>style.visibility</p:attrName>
                                            </p:attrNameLst>
                                          </p:cBhvr>
                                          <p:to>
                                            <p:strVal val="visible"/>
                                          </p:to>
                                        </p:set>
                                        <p:anim calcmode="lin" valueType="num">
                                          <p:cBhvr additive="base">
                                            <p:cTn id="192" dur="750" fill="hold"/>
                                            <p:tgtEl>
                                              <p:spTgt spid="211"/>
                                            </p:tgtEl>
                                            <p:attrNameLst>
                                              <p:attrName>ppt_x</p:attrName>
                                            </p:attrNameLst>
                                          </p:cBhvr>
                                          <p:tavLst>
                                            <p:tav tm="0">
                                              <p:val>
                                                <p:strVal val="0-#ppt_w/2"/>
                                              </p:val>
                                            </p:tav>
                                            <p:tav tm="100000">
                                              <p:val>
                                                <p:strVal val="#ppt_x"/>
                                              </p:val>
                                            </p:tav>
                                          </p:tavLst>
                                        </p:anim>
                                        <p:anim calcmode="lin" valueType="num">
                                          <p:cBhvr additive="base">
                                            <p:cTn id="193" dur="750" fill="hold"/>
                                            <p:tgtEl>
                                              <p:spTgt spid="211"/>
                                            </p:tgtEl>
                                            <p:attrNameLst>
                                              <p:attrName>ppt_y</p:attrName>
                                            </p:attrNameLst>
                                          </p:cBhvr>
                                          <p:tavLst>
                                            <p:tav tm="0">
                                              <p:val>
                                                <p:strVal val="#ppt_y"/>
                                              </p:val>
                                            </p:tav>
                                            <p:tav tm="100000">
                                              <p:val>
                                                <p:strVal val="#ppt_y"/>
                                              </p:val>
                                            </p:tav>
                                          </p:tavLst>
                                        </p:anim>
                                      </p:childTnLst>
                                    </p:cTn>
                                  </p:par>
                                  <p:par>
                                    <p:cTn id="194" presetID="2" presetClass="entr" presetSubtype="8" fill="hold" grpId="0" nodeType="withEffect">
                                      <p:stCondLst>
                                        <p:cond delay="0"/>
                                      </p:stCondLst>
                                      <p:childTnLst>
                                        <p:set>
                                          <p:cBhvr>
                                            <p:cTn id="195" dur="1" fill="hold">
                                              <p:stCondLst>
                                                <p:cond delay="0"/>
                                              </p:stCondLst>
                                            </p:cTn>
                                            <p:tgtEl>
                                              <p:spTgt spid="249"/>
                                            </p:tgtEl>
                                            <p:attrNameLst>
                                              <p:attrName>style.visibility</p:attrName>
                                            </p:attrNameLst>
                                          </p:cBhvr>
                                          <p:to>
                                            <p:strVal val="visible"/>
                                          </p:to>
                                        </p:set>
                                        <p:anim calcmode="lin" valueType="num">
                                          <p:cBhvr additive="base">
                                            <p:cTn id="196" dur="750" fill="hold"/>
                                            <p:tgtEl>
                                              <p:spTgt spid="249"/>
                                            </p:tgtEl>
                                            <p:attrNameLst>
                                              <p:attrName>ppt_x</p:attrName>
                                            </p:attrNameLst>
                                          </p:cBhvr>
                                          <p:tavLst>
                                            <p:tav tm="0">
                                              <p:val>
                                                <p:strVal val="0-#ppt_w/2"/>
                                              </p:val>
                                            </p:tav>
                                            <p:tav tm="100000">
                                              <p:val>
                                                <p:strVal val="#ppt_x"/>
                                              </p:val>
                                            </p:tav>
                                          </p:tavLst>
                                        </p:anim>
                                        <p:anim calcmode="lin" valueType="num">
                                          <p:cBhvr additive="base">
                                            <p:cTn id="197" dur="750" fill="hold"/>
                                            <p:tgtEl>
                                              <p:spTgt spid="249"/>
                                            </p:tgtEl>
                                            <p:attrNameLst>
                                              <p:attrName>ppt_y</p:attrName>
                                            </p:attrNameLst>
                                          </p:cBhvr>
                                          <p:tavLst>
                                            <p:tav tm="0">
                                              <p:val>
                                                <p:strVal val="#ppt_y"/>
                                              </p:val>
                                            </p:tav>
                                            <p:tav tm="100000">
                                              <p:val>
                                                <p:strVal val="#ppt_y"/>
                                              </p:val>
                                            </p:tav>
                                          </p:tavLst>
                                        </p:anim>
                                      </p:childTnLst>
                                    </p:cTn>
                                  </p:par>
                                  <p:par>
                                    <p:cTn id="198" presetID="2" presetClass="entr" presetSubtype="8" fill="hold" grpId="0" nodeType="withEffect">
                                      <p:stCondLst>
                                        <p:cond delay="0"/>
                                      </p:stCondLst>
                                      <p:childTnLst>
                                        <p:set>
                                          <p:cBhvr>
                                            <p:cTn id="199" dur="1" fill="hold">
                                              <p:stCondLst>
                                                <p:cond delay="0"/>
                                              </p:stCondLst>
                                            </p:cTn>
                                            <p:tgtEl>
                                              <p:spTgt spid="250"/>
                                            </p:tgtEl>
                                            <p:attrNameLst>
                                              <p:attrName>style.visibility</p:attrName>
                                            </p:attrNameLst>
                                          </p:cBhvr>
                                          <p:to>
                                            <p:strVal val="visible"/>
                                          </p:to>
                                        </p:set>
                                        <p:anim calcmode="lin" valueType="num">
                                          <p:cBhvr additive="base">
                                            <p:cTn id="200" dur="750" fill="hold"/>
                                            <p:tgtEl>
                                              <p:spTgt spid="250"/>
                                            </p:tgtEl>
                                            <p:attrNameLst>
                                              <p:attrName>ppt_x</p:attrName>
                                            </p:attrNameLst>
                                          </p:cBhvr>
                                          <p:tavLst>
                                            <p:tav tm="0">
                                              <p:val>
                                                <p:strVal val="0-#ppt_w/2"/>
                                              </p:val>
                                            </p:tav>
                                            <p:tav tm="100000">
                                              <p:val>
                                                <p:strVal val="#ppt_x"/>
                                              </p:val>
                                            </p:tav>
                                          </p:tavLst>
                                        </p:anim>
                                        <p:anim calcmode="lin" valueType="num">
                                          <p:cBhvr additive="base">
                                            <p:cTn id="201" dur="750" fill="hold"/>
                                            <p:tgtEl>
                                              <p:spTgt spid="250"/>
                                            </p:tgtEl>
                                            <p:attrNameLst>
                                              <p:attrName>ppt_y</p:attrName>
                                            </p:attrNameLst>
                                          </p:cBhvr>
                                          <p:tavLst>
                                            <p:tav tm="0">
                                              <p:val>
                                                <p:strVal val="#ppt_y"/>
                                              </p:val>
                                            </p:tav>
                                            <p:tav tm="100000">
                                              <p:val>
                                                <p:strVal val="#ppt_y"/>
                                              </p:val>
                                            </p:tav>
                                          </p:tavLst>
                                        </p:anim>
                                      </p:childTnLst>
                                    </p:cTn>
                                  </p:par>
                                  <p:par>
                                    <p:cTn id="202" presetID="2" presetClass="entr" presetSubtype="8" fill="hold" grpId="0" nodeType="withEffect">
                                      <p:stCondLst>
                                        <p:cond delay="0"/>
                                      </p:stCondLst>
                                      <p:childTnLst>
                                        <p:set>
                                          <p:cBhvr>
                                            <p:cTn id="203" dur="1" fill="hold">
                                              <p:stCondLst>
                                                <p:cond delay="0"/>
                                              </p:stCondLst>
                                            </p:cTn>
                                            <p:tgtEl>
                                              <p:spTgt spid="260"/>
                                            </p:tgtEl>
                                            <p:attrNameLst>
                                              <p:attrName>style.visibility</p:attrName>
                                            </p:attrNameLst>
                                          </p:cBhvr>
                                          <p:to>
                                            <p:strVal val="visible"/>
                                          </p:to>
                                        </p:set>
                                        <p:anim calcmode="lin" valueType="num">
                                          <p:cBhvr additive="base">
                                            <p:cTn id="204" dur="750" fill="hold"/>
                                            <p:tgtEl>
                                              <p:spTgt spid="260"/>
                                            </p:tgtEl>
                                            <p:attrNameLst>
                                              <p:attrName>ppt_x</p:attrName>
                                            </p:attrNameLst>
                                          </p:cBhvr>
                                          <p:tavLst>
                                            <p:tav tm="0">
                                              <p:val>
                                                <p:strVal val="0-#ppt_w/2"/>
                                              </p:val>
                                            </p:tav>
                                            <p:tav tm="100000">
                                              <p:val>
                                                <p:strVal val="#ppt_x"/>
                                              </p:val>
                                            </p:tav>
                                          </p:tavLst>
                                        </p:anim>
                                        <p:anim calcmode="lin" valueType="num">
                                          <p:cBhvr additive="base">
                                            <p:cTn id="205" dur="750" fill="hold"/>
                                            <p:tgtEl>
                                              <p:spTgt spid="260"/>
                                            </p:tgtEl>
                                            <p:attrNameLst>
                                              <p:attrName>ppt_y</p:attrName>
                                            </p:attrNameLst>
                                          </p:cBhvr>
                                          <p:tavLst>
                                            <p:tav tm="0">
                                              <p:val>
                                                <p:strVal val="#ppt_y"/>
                                              </p:val>
                                            </p:tav>
                                            <p:tav tm="100000">
                                              <p:val>
                                                <p:strVal val="#ppt_y"/>
                                              </p:val>
                                            </p:tav>
                                          </p:tavLst>
                                        </p:anim>
                                      </p:childTnLst>
                                    </p:cTn>
                                  </p:par>
                                  <p:par>
                                    <p:cTn id="206" presetID="2" presetClass="entr" presetSubtype="8" fill="hold" grpId="0" nodeType="withEffect">
                                      <p:stCondLst>
                                        <p:cond delay="0"/>
                                      </p:stCondLst>
                                      <p:childTnLst>
                                        <p:set>
                                          <p:cBhvr>
                                            <p:cTn id="207" dur="1" fill="hold">
                                              <p:stCondLst>
                                                <p:cond delay="0"/>
                                              </p:stCondLst>
                                            </p:cTn>
                                            <p:tgtEl>
                                              <p:spTgt spid="261"/>
                                            </p:tgtEl>
                                            <p:attrNameLst>
                                              <p:attrName>style.visibility</p:attrName>
                                            </p:attrNameLst>
                                          </p:cBhvr>
                                          <p:to>
                                            <p:strVal val="visible"/>
                                          </p:to>
                                        </p:set>
                                        <p:anim calcmode="lin" valueType="num">
                                          <p:cBhvr additive="base">
                                            <p:cTn id="208" dur="750" fill="hold"/>
                                            <p:tgtEl>
                                              <p:spTgt spid="261"/>
                                            </p:tgtEl>
                                            <p:attrNameLst>
                                              <p:attrName>ppt_x</p:attrName>
                                            </p:attrNameLst>
                                          </p:cBhvr>
                                          <p:tavLst>
                                            <p:tav tm="0">
                                              <p:val>
                                                <p:strVal val="0-#ppt_w/2"/>
                                              </p:val>
                                            </p:tav>
                                            <p:tav tm="100000">
                                              <p:val>
                                                <p:strVal val="#ppt_x"/>
                                              </p:val>
                                            </p:tav>
                                          </p:tavLst>
                                        </p:anim>
                                        <p:anim calcmode="lin" valueType="num">
                                          <p:cBhvr additive="base">
                                            <p:cTn id="209" dur="750" fill="hold"/>
                                            <p:tgtEl>
                                              <p:spTgt spid="261"/>
                                            </p:tgtEl>
                                            <p:attrNameLst>
                                              <p:attrName>ppt_y</p:attrName>
                                            </p:attrNameLst>
                                          </p:cBhvr>
                                          <p:tavLst>
                                            <p:tav tm="0">
                                              <p:val>
                                                <p:strVal val="#ppt_y"/>
                                              </p:val>
                                            </p:tav>
                                            <p:tav tm="100000">
                                              <p:val>
                                                <p:strVal val="#ppt_y"/>
                                              </p:val>
                                            </p:tav>
                                          </p:tavLst>
                                        </p:anim>
                                      </p:childTnLst>
                                    </p:cTn>
                                  </p:par>
                                  <p:par>
                                    <p:cTn id="210" presetID="2" presetClass="entr" presetSubtype="8" fill="hold" nodeType="withEffect">
                                      <p:stCondLst>
                                        <p:cond delay="0"/>
                                      </p:stCondLst>
                                      <p:childTnLst>
                                        <p:set>
                                          <p:cBhvr>
                                            <p:cTn id="211" dur="1" fill="hold">
                                              <p:stCondLst>
                                                <p:cond delay="0"/>
                                              </p:stCondLst>
                                            </p:cTn>
                                            <p:tgtEl>
                                              <p:spTgt spid="199"/>
                                            </p:tgtEl>
                                            <p:attrNameLst>
                                              <p:attrName>style.visibility</p:attrName>
                                            </p:attrNameLst>
                                          </p:cBhvr>
                                          <p:to>
                                            <p:strVal val="visible"/>
                                          </p:to>
                                        </p:set>
                                        <p:anim calcmode="lin" valueType="num">
                                          <p:cBhvr additive="base">
                                            <p:cTn id="212" dur="750" fill="hold"/>
                                            <p:tgtEl>
                                              <p:spTgt spid="199"/>
                                            </p:tgtEl>
                                            <p:attrNameLst>
                                              <p:attrName>ppt_x</p:attrName>
                                            </p:attrNameLst>
                                          </p:cBhvr>
                                          <p:tavLst>
                                            <p:tav tm="0">
                                              <p:val>
                                                <p:strVal val="0-#ppt_w/2"/>
                                              </p:val>
                                            </p:tav>
                                            <p:tav tm="100000">
                                              <p:val>
                                                <p:strVal val="#ppt_x"/>
                                              </p:val>
                                            </p:tav>
                                          </p:tavLst>
                                        </p:anim>
                                        <p:anim calcmode="lin" valueType="num">
                                          <p:cBhvr additive="base">
                                            <p:cTn id="213" dur="750" fill="hold"/>
                                            <p:tgtEl>
                                              <p:spTgt spid="199"/>
                                            </p:tgtEl>
                                            <p:attrNameLst>
                                              <p:attrName>ppt_y</p:attrName>
                                            </p:attrNameLst>
                                          </p:cBhvr>
                                          <p:tavLst>
                                            <p:tav tm="0">
                                              <p:val>
                                                <p:strVal val="#ppt_y"/>
                                              </p:val>
                                            </p:tav>
                                            <p:tav tm="100000">
                                              <p:val>
                                                <p:strVal val="#ppt_y"/>
                                              </p:val>
                                            </p:tav>
                                          </p:tavLst>
                                        </p:anim>
                                      </p:childTnLst>
                                    </p:cTn>
                                  </p:par>
                                  <p:par>
                                    <p:cTn id="214" presetID="2" presetClass="entr" presetSubtype="8" fill="hold" nodeType="withEffect">
                                      <p:stCondLst>
                                        <p:cond delay="0"/>
                                      </p:stCondLst>
                                      <p:childTnLst>
                                        <p:set>
                                          <p:cBhvr>
                                            <p:cTn id="215" dur="1" fill="hold">
                                              <p:stCondLst>
                                                <p:cond delay="0"/>
                                              </p:stCondLst>
                                            </p:cTn>
                                            <p:tgtEl>
                                              <p:spTgt spid="215"/>
                                            </p:tgtEl>
                                            <p:attrNameLst>
                                              <p:attrName>style.visibility</p:attrName>
                                            </p:attrNameLst>
                                          </p:cBhvr>
                                          <p:to>
                                            <p:strVal val="visible"/>
                                          </p:to>
                                        </p:set>
                                        <p:anim calcmode="lin" valueType="num">
                                          <p:cBhvr additive="base">
                                            <p:cTn id="216" dur="750" fill="hold"/>
                                            <p:tgtEl>
                                              <p:spTgt spid="215"/>
                                            </p:tgtEl>
                                            <p:attrNameLst>
                                              <p:attrName>ppt_x</p:attrName>
                                            </p:attrNameLst>
                                          </p:cBhvr>
                                          <p:tavLst>
                                            <p:tav tm="0">
                                              <p:val>
                                                <p:strVal val="0-#ppt_w/2"/>
                                              </p:val>
                                            </p:tav>
                                            <p:tav tm="100000">
                                              <p:val>
                                                <p:strVal val="#ppt_x"/>
                                              </p:val>
                                            </p:tav>
                                          </p:tavLst>
                                        </p:anim>
                                        <p:anim calcmode="lin" valueType="num">
                                          <p:cBhvr additive="base">
                                            <p:cTn id="217" dur="750" fill="hold"/>
                                            <p:tgtEl>
                                              <p:spTgt spid="215"/>
                                            </p:tgtEl>
                                            <p:attrNameLst>
                                              <p:attrName>ppt_y</p:attrName>
                                            </p:attrNameLst>
                                          </p:cBhvr>
                                          <p:tavLst>
                                            <p:tav tm="0">
                                              <p:val>
                                                <p:strVal val="#ppt_y"/>
                                              </p:val>
                                            </p:tav>
                                            <p:tav tm="100000">
                                              <p:val>
                                                <p:strVal val="#ppt_y"/>
                                              </p:val>
                                            </p:tav>
                                          </p:tavLst>
                                        </p:anim>
                                      </p:childTnLst>
                                    </p:cTn>
                                  </p:par>
                                  <p:par>
                                    <p:cTn id="218" presetID="53" presetClass="entr" presetSubtype="16" fill="hold" nodeType="withEffect">
                                      <p:stCondLst>
                                        <p:cond delay="0"/>
                                      </p:stCondLst>
                                      <p:childTnLst>
                                        <p:set>
                                          <p:cBhvr>
                                            <p:cTn id="219" dur="1" fill="hold">
                                              <p:stCondLst>
                                                <p:cond delay="0"/>
                                              </p:stCondLst>
                                            </p:cTn>
                                            <p:tgtEl>
                                              <p:spTgt spid="271"/>
                                            </p:tgtEl>
                                            <p:attrNameLst>
                                              <p:attrName>style.visibility</p:attrName>
                                            </p:attrNameLst>
                                          </p:cBhvr>
                                          <p:to>
                                            <p:strVal val="visible"/>
                                          </p:to>
                                        </p:set>
                                        <p:anim calcmode="lin" valueType="num">
                                          <p:cBhvr>
                                            <p:cTn id="220" dur="400" fill="hold"/>
                                            <p:tgtEl>
                                              <p:spTgt spid="271"/>
                                            </p:tgtEl>
                                            <p:attrNameLst>
                                              <p:attrName>ppt_w</p:attrName>
                                            </p:attrNameLst>
                                          </p:cBhvr>
                                          <p:tavLst>
                                            <p:tav tm="0">
                                              <p:val>
                                                <p:fltVal val="0"/>
                                              </p:val>
                                            </p:tav>
                                            <p:tav tm="100000">
                                              <p:val>
                                                <p:strVal val="#ppt_w"/>
                                              </p:val>
                                            </p:tav>
                                          </p:tavLst>
                                        </p:anim>
                                        <p:anim calcmode="lin" valueType="num">
                                          <p:cBhvr>
                                            <p:cTn id="221" dur="400" fill="hold"/>
                                            <p:tgtEl>
                                              <p:spTgt spid="271"/>
                                            </p:tgtEl>
                                            <p:attrNameLst>
                                              <p:attrName>ppt_h</p:attrName>
                                            </p:attrNameLst>
                                          </p:cBhvr>
                                          <p:tavLst>
                                            <p:tav tm="0">
                                              <p:val>
                                                <p:fltVal val="0"/>
                                              </p:val>
                                            </p:tav>
                                            <p:tav tm="100000">
                                              <p:val>
                                                <p:strVal val="#ppt_h"/>
                                              </p:val>
                                            </p:tav>
                                          </p:tavLst>
                                        </p:anim>
                                        <p:animEffect transition="in" filter="fade">
                                          <p:cBhvr>
                                            <p:cTn id="222" dur="400"/>
                                            <p:tgtEl>
                                              <p:spTgt spid="271"/>
                                            </p:tgtEl>
                                          </p:cBhvr>
                                        </p:animEffect>
                                      </p:childTnLst>
                                    </p:cTn>
                                  </p:par>
                                  <p:par>
                                    <p:cTn id="223" presetID="2" presetClass="entr" presetSubtype="2" fill="hold" grpId="0" nodeType="withEffect">
                                      <p:stCondLst>
                                        <p:cond delay="0"/>
                                      </p:stCondLst>
                                      <p:childTnLst>
                                        <p:set>
                                          <p:cBhvr>
                                            <p:cTn id="224" dur="1" fill="hold">
                                              <p:stCondLst>
                                                <p:cond delay="0"/>
                                              </p:stCondLst>
                                            </p:cTn>
                                            <p:tgtEl>
                                              <p:spTgt spid="277"/>
                                            </p:tgtEl>
                                            <p:attrNameLst>
                                              <p:attrName>style.visibility</p:attrName>
                                            </p:attrNameLst>
                                          </p:cBhvr>
                                          <p:to>
                                            <p:strVal val="visible"/>
                                          </p:to>
                                        </p:set>
                                        <p:anim calcmode="lin" valueType="num">
                                          <p:cBhvr additive="base">
                                            <p:cTn id="225" dur="1000" fill="hold"/>
                                            <p:tgtEl>
                                              <p:spTgt spid="277"/>
                                            </p:tgtEl>
                                            <p:attrNameLst>
                                              <p:attrName>ppt_x</p:attrName>
                                            </p:attrNameLst>
                                          </p:cBhvr>
                                          <p:tavLst>
                                            <p:tav tm="0">
                                              <p:val>
                                                <p:strVal val="1+#ppt_w/2"/>
                                              </p:val>
                                            </p:tav>
                                            <p:tav tm="100000">
                                              <p:val>
                                                <p:strVal val="#ppt_x"/>
                                              </p:val>
                                            </p:tav>
                                          </p:tavLst>
                                        </p:anim>
                                        <p:anim calcmode="lin" valueType="num">
                                          <p:cBhvr additive="base">
                                            <p:cTn id="226" dur="1000" fill="hold"/>
                                            <p:tgtEl>
                                              <p:spTgt spid="277"/>
                                            </p:tgtEl>
                                            <p:attrNameLst>
                                              <p:attrName>ppt_y</p:attrName>
                                            </p:attrNameLst>
                                          </p:cBhvr>
                                          <p:tavLst>
                                            <p:tav tm="0">
                                              <p:val>
                                                <p:strVal val="#ppt_y"/>
                                              </p:val>
                                            </p:tav>
                                            <p:tav tm="100000">
                                              <p:val>
                                                <p:strVal val="#ppt_y"/>
                                              </p:val>
                                            </p:tav>
                                          </p:tavLst>
                                        </p:anim>
                                      </p:childTnLst>
                                    </p:cTn>
                                  </p:par>
                                  <p:par>
                                    <p:cTn id="227" presetID="10" presetClass="entr" presetSubtype="0" fill="hold" grpId="0" nodeType="withEffect">
                                      <p:stCondLst>
                                        <p:cond delay="0"/>
                                      </p:stCondLst>
                                      <p:childTnLst>
                                        <p:set>
                                          <p:cBhvr>
                                            <p:cTn id="228" dur="1" fill="hold">
                                              <p:stCondLst>
                                                <p:cond delay="0"/>
                                              </p:stCondLst>
                                            </p:cTn>
                                            <p:tgtEl>
                                              <p:spTgt spid="288"/>
                                            </p:tgtEl>
                                            <p:attrNameLst>
                                              <p:attrName>style.visibility</p:attrName>
                                            </p:attrNameLst>
                                          </p:cBhvr>
                                          <p:to>
                                            <p:strVal val="visible"/>
                                          </p:to>
                                        </p:set>
                                        <p:animEffect transition="in" filter="fade">
                                          <p:cBhvr>
                                            <p:cTn id="229"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6" grpId="0" bldLvl="0" animBg="1"/>
          <p:bldP spid="17" grpId="0" bldLvl="0" animBg="1"/>
          <p:bldP spid="18" grpId="0" bldLvl="0" animBg="1"/>
          <p:bldP spid="19" grpId="0" bldLvl="0" animBg="1"/>
          <p:bldP spid="20" grpId="0" bldLvl="0" animBg="1"/>
          <p:bldP spid="21" grpId="0" bldLvl="0" animBg="1"/>
          <p:bldP spid="82" grpId="0" bldLvl="0" animBg="1"/>
          <p:bldP spid="83" grpId="0" bldLvl="0" animBg="1"/>
          <p:bldP spid="84" grpId="0" bldLvl="0" animBg="1"/>
          <p:bldP spid="85" grpId="0" bldLvl="0" animBg="1"/>
          <p:bldP spid="159" grpId="0" bldLvl="0" animBg="1"/>
          <p:bldP spid="160" grpId="0" bldLvl="0" animBg="1"/>
          <p:bldP spid="161" grpId="0" bldLvl="0" animBg="1"/>
          <p:bldP spid="162" grpId="0" bldLvl="0" animBg="1"/>
          <p:bldP spid="197" grpId="0" bldLvl="0" animBg="1"/>
          <p:bldP spid="198" grpId="0" bldLvl="0" animBg="1"/>
          <p:bldP spid="211" grpId="0" bldLvl="0" animBg="1"/>
          <p:bldP spid="212" grpId="0" bldLvl="0" animBg="1"/>
          <p:bldP spid="213" grpId="0" bldLvl="0" animBg="1"/>
          <p:bldP spid="214" grpId="0" bldLvl="0" animBg="1"/>
          <p:bldP spid="249" grpId="0" bldLvl="0" animBg="1"/>
          <p:bldP spid="250" grpId="0" bldLvl="0" animBg="1"/>
          <p:bldP spid="260" grpId="0" bldLvl="0" animBg="1"/>
          <p:bldP spid="261" grpId="0" bldLvl="0" animBg="1"/>
          <p:bldP spid="274" grpId="0"/>
          <p:bldP spid="275" grpId="0"/>
          <p:bldP spid="276" grpId="0"/>
          <p:bldP spid="277" grpId="0"/>
          <p:bldP spid="28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custDataLst>
              <p:tags r:id="R4e5251963b2342fb"/>
            </p:custDataLst>
          </p:nvPr>
        </p:nvSpPr>
        <p:spPr>
          <a:xfrm>
            <a:off x="3618467" y="2694252"/>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第</a:t>
            </a:r>
          </a:p>
        </p:txBody>
      </p:sp>
      <p:sp>
        <p:nvSpPr>
          <p:cNvPr id="4" name="椭圆 3"/>
          <p:cNvSpPr/>
          <p:nvPr>
            <p:custDataLst>
              <p:tags r:id="Rc886ac2b01814a34"/>
            </p:custDataLst>
          </p:nvPr>
        </p:nvSpPr>
        <p:spPr>
          <a:xfrm>
            <a:off x="4490144"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dk1">
                    <a:lumMod val="85000"/>
                    <a:lumOff val="15000"/>
                  </a:schemeClr>
                </a:solidFill>
                <a:latin typeface="OPPOSans L" panose="00020600040101010101" pitchFamily="18" charset="-122"/>
                <a:ea typeface="思源宋体 CN Heavy" panose="02020900000000000000" charset="-122"/>
              </a:rPr>
              <a:t>贰</a:t>
            </a:r>
            <a:endParaRPr lang="zh-CN" altLang="en-US" sz="3200" dirty="0">
              <a:solidFill>
                <a:schemeClr val="dk1">
                  <a:lumMod val="85000"/>
                  <a:lumOff val="15000"/>
                </a:schemeClr>
              </a:solidFill>
              <a:latin typeface="OPPOSans L" panose="00020600040101010101" pitchFamily="18" charset="-122"/>
              <a:ea typeface="思源宋体 CN Heavy" panose="02020900000000000000" charset="-122"/>
            </a:endParaRPr>
          </a:p>
        </p:txBody>
      </p:sp>
      <p:sp>
        <p:nvSpPr>
          <p:cNvPr id="5" name="椭圆 4"/>
          <p:cNvSpPr/>
          <p:nvPr>
            <p:custDataLst>
              <p:tags r:id="Re3ee5bb4ef4b41d2"/>
            </p:custDataLst>
          </p:nvPr>
        </p:nvSpPr>
        <p:spPr>
          <a:xfrm>
            <a:off x="5361821" y="2736103"/>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部</a:t>
            </a:r>
          </a:p>
        </p:txBody>
      </p:sp>
      <p:sp>
        <p:nvSpPr>
          <p:cNvPr id="6" name="椭圆 5"/>
          <p:cNvSpPr/>
          <p:nvPr>
            <p:custDataLst>
              <p:tags r:id="R9fe9b4b42aef45a1"/>
            </p:custDataLst>
          </p:nvPr>
        </p:nvSpPr>
        <p:spPr>
          <a:xfrm>
            <a:off x="6233497" y="2730598"/>
            <a:ext cx="702000" cy="702000"/>
          </a:xfrm>
          <a:prstGeom prst="ellipse">
            <a:avLst/>
          </a:prstGeom>
          <a:solidFill>
            <a:srgbClr val="FBEAB7"/>
          </a:solidFill>
          <a:ln>
            <a:noFill/>
          </a:ln>
          <a:effectLst>
            <a:outerShdw blurRad="3048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dk1">
                    <a:lumMod val="85000"/>
                    <a:lumOff val="15000"/>
                  </a:schemeClr>
                </a:solidFill>
                <a:latin typeface="OPPOSans L" panose="00020600040101010101" pitchFamily="18" charset="-122"/>
                <a:ea typeface="思源宋体 CN Heavy" panose="02020900000000000000" charset="-122"/>
              </a:rPr>
              <a:t>份</a:t>
            </a:r>
          </a:p>
        </p:txBody>
      </p:sp>
      <p:sp>
        <p:nvSpPr>
          <p:cNvPr id="7" name="文本框 6"/>
          <p:cNvSpPr txBox="1"/>
          <p:nvPr/>
        </p:nvSpPr>
        <p:spPr>
          <a:xfrm>
            <a:off x="3373203" y="3364181"/>
            <a:ext cx="4632960" cy="768350"/>
          </a:xfrm>
          <a:prstGeom prst="rect">
            <a:avLst/>
          </a:prstGeom>
          <a:noFill/>
        </p:spPr>
        <p:txBody>
          <a:bodyPr wrap="square" rtlCol="0">
            <a:spAutoFit/>
          </a:bodyPr>
          <a:lstStyle/>
          <a:p>
            <a:r>
              <a:rPr lang="zh-CN" altLang="en-US" sz="4400" spc="600">
                <a:solidFill>
                  <a:schemeClr val="accent1">
                    <a:lumMod val="50000"/>
                  </a:schemeClr>
                </a:solidFill>
                <a:latin typeface="OPPOSans L" panose="00020600040101010101" pitchFamily="18" charset="-122"/>
                <a:ea typeface="思源宋体 CN Heavy" panose="02020900000000000000" charset="-122"/>
              </a:rPr>
              <a:t>工作完成情况</a:t>
            </a:r>
            <a:endParaRPr lang="zh-CN" altLang="en-US" sz="4400" spc="600" dirty="0">
              <a:solidFill>
                <a:schemeClr val="accent1">
                  <a:lumMod val="50000"/>
                </a:schemeClr>
              </a:solidFill>
              <a:latin typeface="OPPOSans L" panose="00020600040101010101" pitchFamily="18" charset="-122"/>
              <a:ea typeface="思源宋体 CN Heavy" panose="02020900000000000000" charset="-122"/>
            </a:endParaRPr>
          </a:p>
        </p:txBody>
      </p:sp>
      <p:sp>
        <p:nvSpPr>
          <p:cNvPr id="8" name="文本框 7"/>
          <p:cNvSpPr txBox="1"/>
          <p:nvPr>
            <p:custDataLst>
              <p:tags r:id="Rb8f03caa82d44677"/>
            </p:custDataLst>
          </p:nvPr>
        </p:nvSpPr>
        <p:spPr>
          <a:xfrm>
            <a:off x="3618468" y="4282106"/>
            <a:ext cx="3678625" cy="368300"/>
          </a:xfrm>
          <a:prstGeom prst="rect">
            <a:avLst/>
          </a:prstGeom>
          <a:noFill/>
        </p:spPr>
        <p:txBody>
          <a:bodyPr wrap="square" rtlCol="0">
            <a:spAutoFit/>
          </a:bodyPr>
          <a:lstStyle>
            <a:defPPr>
              <a:defRPr lang="zh-CN"/>
            </a:defPPr>
            <a:lvl1pPr>
              <a:defRPr sz="2000" spc="600">
                <a:solidFill>
                  <a:schemeClr val="bg1"/>
                </a:solidFill>
                <a:latin typeface="VNI-HLThuphap" panose="00000400000000000000" pitchFamily="2" charset="0"/>
              </a:defRPr>
            </a:lvl1pPr>
          </a:lstStyle>
          <a:p>
            <a:r>
              <a:rPr lang="en-US" altLang="zh-CN" sz="1800" spc="300" dirty="0" err="1">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Ener</a:t>
            </a:r>
            <a:r>
              <a:rPr lang="en-US" altLang="zh-CN" sz="1800" spc="300" dirty="0">
                <a:solidFill>
                  <a:schemeClr val="lt2"/>
                </a:solidFill>
                <a:latin typeface="OPPOSans L" panose="00020600040101010101" pitchFamily="18" charset="-122"/>
                <a:ea typeface="思源宋体 CN Heavy" panose="02020900000000000000" charset="-122"/>
                <a:cs typeface="阿里巴巴普惠体 2.0 45 Light" panose="00020600040101010101" pitchFamily="18" charset="-122"/>
              </a:rPr>
              <a:t> Your Title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8" grpId="0"/>
    </p:bldLst>
  </p:timing>
</p:sld>
</file>

<file path=ppt/slides/slide8.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4936" y="2004021"/>
            <a:ext cx="5018616" cy="4305300"/>
            <a:chOff x="1042988" y="1503015"/>
            <a:chExt cx="3763962" cy="3228975"/>
          </a:xfrm>
        </p:grpSpPr>
        <p:sp>
          <p:nvSpPr>
            <p:cNvPr id="3" name="梯形  85"/>
            <p:cNvSpPr>
              <a:spLocks noChangeArrowheads="1"/>
            </p:cNvSpPr>
            <p:nvPr>
              <p:custDataLst>
                <p:tags r:id="Rd561806a8d1e492c"/>
              </p:custDataLst>
            </p:nvPr>
          </p:nvSpPr>
          <p:spPr bwMode="auto">
            <a:xfrm>
              <a:off x="2455863" y="1503015"/>
              <a:ext cx="468312" cy="808037"/>
            </a:xfrm>
            <a:custGeom>
              <a:avLst/>
              <a:gdLst>
                <a:gd name="T0" fmla="*/ 0 w 295"/>
                <a:gd name="T1" fmla="*/ 603250 h 509"/>
                <a:gd name="T2" fmla="*/ 468312 w 295"/>
                <a:gd name="T3" fmla="*/ 808037 h 509"/>
                <a:gd name="T4" fmla="*/ 468312 w 295"/>
                <a:gd name="T5" fmla="*/ 0 h 509"/>
                <a:gd name="T6" fmla="*/ 0 w 295"/>
                <a:gd name="T7" fmla="*/ 603250 h 509"/>
                <a:gd name="T8" fmla="*/ 0 60000 65536"/>
                <a:gd name="T9" fmla="*/ 0 60000 65536"/>
                <a:gd name="T10" fmla="*/ 0 60000 65536"/>
                <a:gd name="T11" fmla="*/ 0 60000 65536"/>
                <a:gd name="T12" fmla="*/ 0 w 295"/>
                <a:gd name="T13" fmla="*/ 0 h 509"/>
                <a:gd name="T14" fmla="*/ 295 w 295"/>
                <a:gd name="T15" fmla="*/ 509 h 509"/>
              </a:gdLst>
              <a:ahLst/>
              <a:cxnLst>
                <a:cxn ang="T8">
                  <a:pos x="T0" y="T1"/>
                </a:cxn>
                <a:cxn ang="T9">
                  <a:pos x="T2" y="T3"/>
                </a:cxn>
                <a:cxn ang="T10">
                  <a:pos x="T4" y="T5"/>
                </a:cxn>
                <a:cxn ang="T11">
                  <a:pos x="T6" y="T7"/>
                </a:cxn>
              </a:cxnLst>
              <a:rect l="T12" t="T13" r="T14" b="T15"/>
              <a:pathLst>
                <a:path w="295" h="509">
                  <a:moveTo>
                    <a:pt x="0" y="380"/>
                  </a:moveTo>
                  <a:lnTo>
                    <a:pt x="295" y="509"/>
                  </a:lnTo>
                  <a:lnTo>
                    <a:pt x="295" y="0"/>
                  </a:lnTo>
                  <a:lnTo>
                    <a:pt x="0" y="380"/>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4" name="梯形  86"/>
            <p:cNvSpPr>
              <a:spLocks noChangeArrowheads="1"/>
            </p:cNvSpPr>
            <p:nvPr>
              <p:custDataLst>
                <p:tags r:id="R9ab06e58376f475d"/>
              </p:custDataLst>
            </p:nvPr>
          </p:nvSpPr>
          <p:spPr bwMode="auto">
            <a:xfrm>
              <a:off x="2921000" y="1503015"/>
              <a:ext cx="473075" cy="808037"/>
            </a:xfrm>
            <a:custGeom>
              <a:avLst/>
              <a:gdLst>
                <a:gd name="T0" fmla="*/ 0 w 298"/>
                <a:gd name="T1" fmla="*/ 808037 h 509"/>
                <a:gd name="T2" fmla="*/ 473075 w 298"/>
                <a:gd name="T3" fmla="*/ 603250 h 509"/>
                <a:gd name="T4" fmla="*/ 0 w 298"/>
                <a:gd name="T5" fmla="*/ 0 h 509"/>
                <a:gd name="T6" fmla="*/ 0 w 298"/>
                <a:gd name="T7" fmla="*/ 808037 h 509"/>
                <a:gd name="T8" fmla="*/ 0 60000 65536"/>
                <a:gd name="T9" fmla="*/ 0 60000 65536"/>
                <a:gd name="T10" fmla="*/ 0 60000 65536"/>
                <a:gd name="T11" fmla="*/ 0 60000 65536"/>
                <a:gd name="T12" fmla="*/ 0 w 298"/>
                <a:gd name="T13" fmla="*/ 0 h 509"/>
                <a:gd name="T14" fmla="*/ 298 w 298"/>
                <a:gd name="T15" fmla="*/ 509 h 509"/>
              </a:gdLst>
              <a:ahLst/>
              <a:cxnLst>
                <a:cxn ang="T8">
                  <a:pos x="T0" y="T1"/>
                </a:cxn>
                <a:cxn ang="T9">
                  <a:pos x="T2" y="T3"/>
                </a:cxn>
                <a:cxn ang="T10">
                  <a:pos x="T4" y="T5"/>
                </a:cxn>
                <a:cxn ang="T11">
                  <a:pos x="T6" y="T7"/>
                </a:cxn>
              </a:cxnLst>
              <a:rect l="T12" t="T13" r="T14" b="T15"/>
              <a:pathLst>
                <a:path w="298" h="509">
                  <a:moveTo>
                    <a:pt x="0" y="509"/>
                  </a:moveTo>
                  <a:lnTo>
                    <a:pt x="298" y="380"/>
                  </a:lnTo>
                  <a:lnTo>
                    <a:pt x="0" y="0"/>
                  </a:lnTo>
                  <a:lnTo>
                    <a:pt x="0" y="509"/>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5" name="梯形  87"/>
            <p:cNvSpPr>
              <a:spLocks noChangeArrowheads="1"/>
            </p:cNvSpPr>
            <p:nvPr>
              <p:custDataLst>
                <p:tags r:id="Rdd8a6ed0cc684112"/>
              </p:custDataLst>
            </p:nvPr>
          </p:nvSpPr>
          <p:spPr bwMode="auto">
            <a:xfrm>
              <a:off x="1982788" y="2109440"/>
              <a:ext cx="941387" cy="1008062"/>
            </a:xfrm>
            <a:custGeom>
              <a:avLst/>
              <a:gdLst>
                <a:gd name="T0" fmla="*/ 0 w 593"/>
                <a:gd name="T1" fmla="*/ 604837 h 635"/>
                <a:gd name="T2" fmla="*/ 941387 w 593"/>
                <a:gd name="T3" fmla="*/ 1008062 h 635"/>
                <a:gd name="T4" fmla="*/ 941387 w 593"/>
                <a:gd name="T5" fmla="*/ 201612 h 635"/>
                <a:gd name="T6" fmla="*/ 473075 w 593"/>
                <a:gd name="T7" fmla="*/ 0 h 635"/>
                <a:gd name="T8" fmla="*/ 0 w 593"/>
                <a:gd name="T9" fmla="*/ 604837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381"/>
                  </a:moveTo>
                  <a:lnTo>
                    <a:pt x="593" y="635"/>
                  </a:lnTo>
                  <a:lnTo>
                    <a:pt x="593" y="127"/>
                  </a:lnTo>
                  <a:lnTo>
                    <a:pt x="298" y="0"/>
                  </a:lnTo>
                  <a:lnTo>
                    <a:pt x="0" y="381"/>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6" name="梯形 88"/>
            <p:cNvSpPr>
              <a:spLocks noChangeArrowheads="1"/>
            </p:cNvSpPr>
            <p:nvPr>
              <p:custDataLst>
                <p:tags r:id="R8dec2504120f4039"/>
              </p:custDataLst>
            </p:nvPr>
          </p:nvSpPr>
          <p:spPr bwMode="auto">
            <a:xfrm>
              <a:off x="2924175" y="2109440"/>
              <a:ext cx="942975" cy="1008062"/>
            </a:xfrm>
            <a:custGeom>
              <a:avLst/>
              <a:gdLst>
                <a:gd name="T0" fmla="*/ 0 w 593"/>
                <a:gd name="T1" fmla="*/ 1008062 h 635"/>
                <a:gd name="T2" fmla="*/ 942975 w 593"/>
                <a:gd name="T3" fmla="*/ 604837 h 635"/>
                <a:gd name="T4" fmla="*/ 473873 w 593"/>
                <a:gd name="T5" fmla="*/ 0 h 635"/>
                <a:gd name="T6" fmla="*/ 0 w 593"/>
                <a:gd name="T7" fmla="*/ 201612 h 635"/>
                <a:gd name="T8" fmla="*/ 0 w 593"/>
                <a:gd name="T9" fmla="*/ 1008062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635"/>
                  </a:moveTo>
                  <a:lnTo>
                    <a:pt x="593" y="381"/>
                  </a:lnTo>
                  <a:lnTo>
                    <a:pt x="298" y="0"/>
                  </a:lnTo>
                  <a:lnTo>
                    <a:pt x="0" y="127"/>
                  </a:lnTo>
                  <a:lnTo>
                    <a:pt x="0" y="635"/>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7" name="梯形"/>
            <p:cNvSpPr>
              <a:spLocks noChangeArrowheads="1"/>
            </p:cNvSpPr>
            <p:nvPr>
              <p:custDataLst>
                <p:tags r:id="Rf20d071b12464b28"/>
              </p:custDataLst>
            </p:nvPr>
          </p:nvSpPr>
          <p:spPr bwMode="auto">
            <a:xfrm>
              <a:off x="1524732" y="2696404"/>
              <a:ext cx="1412875" cy="1208088"/>
            </a:xfrm>
            <a:custGeom>
              <a:avLst/>
              <a:gdLst>
                <a:gd name="T0" fmla="*/ 0 w 890"/>
                <a:gd name="T1" fmla="*/ 604838 h 761"/>
                <a:gd name="T2" fmla="*/ 1412875 w 890"/>
                <a:gd name="T3" fmla="*/ 1208088 h 761"/>
                <a:gd name="T4" fmla="*/ 1412875 w 890"/>
                <a:gd name="T5" fmla="*/ 403225 h 761"/>
                <a:gd name="T6" fmla="*/ 471488 w 890"/>
                <a:gd name="T7" fmla="*/ 0 h 761"/>
                <a:gd name="T8" fmla="*/ 0 w 890"/>
                <a:gd name="T9" fmla="*/ 604838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381"/>
                  </a:moveTo>
                  <a:lnTo>
                    <a:pt x="890" y="761"/>
                  </a:lnTo>
                  <a:lnTo>
                    <a:pt x="890" y="254"/>
                  </a:lnTo>
                  <a:lnTo>
                    <a:pt x="297" y="0"/>
                  </a:lnTo>
                  <a:lnTo>
                    <a:pt x="0" y="381"/>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8" name="文本框"/>
            <p:cNvSpPr>
              <a:spLocks noChangeArrowheads="1"/>
            </p:cNvSpPr>
            <p:nvPr>
              <p:custDataLst>
                <p:tags r:id="R33ca74df057c45c7"/>
              </p:custDataLst>
            </p:nvPr>
          </p:nvSpPr>
          <p:spPr bwMode="auto">
            <a:xfrm>
              <a:off x="2924175" y="2714277"/>
              <a:ext cx="1412875" cy="1208088"/>
            </a:xfrm>
            <a:custGeom>
              <a:avLst/>
              <a:gdLst>
                <a:gd name="T0" fmla="*/ 0 w 890"/>
                <a:gd name="T1" fmla="*/ 1208088 h 761"/>
                <a:gd name="T2" fmla="*/ 1412875 w 890"/>
                <a:gd name="T3" fmla="*/ 604838 h 761"/>
                <a:gd name="T4" fmla="*/ 941388 w 890"/>
                <a:gd name="T5" fmla="*/ 0 h 761"/>
                <a:gd name="T6" fmla="*/ 0 w 890"/>
                <a:gd name="T7" fmla="*/ 403225 h 761"/>
                <a:gd name="T8" fmla="*/ 0 w 890"/>
                <a:gd name="T9" fmla="*/ 1208088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761"/>
                  </a:moveTo>
                  <a:lnTo>
                    <a:pt x="890" y="381"/>
                  </a:lnTo>
                  <a:lnTo>
                    <a:pt x="593" y="0"/>
                  </a:lnTo>
                  <a:lnTo>
                    <a:pt x="0" y="254"/>
                  </a:lnTo>
                  <a:lnTo>
                    <a:pt x="0" y="761"/>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9" name="文本框"/>
            <p:cNvSpPr>
              <a:spLocks noChangeArrowheads="1"/>
            </p:cNvSpPr>
            <p:nvPr>
              <p:custDataLst>
                <p:tags r:id="R64234efde44b4cae"/>
              </p:custDataLst>
            </p:nvPr>
          </p:nvSpPr>
          <p:spPr bwMode="auto">
            <a:xfrm>
              <a:off x="1042988" y="3319115"/>
              <a:ext cx="1881187" cy="1412875"/>
            </a:xfrm>
            <a:custGeom>
              <a:avLst/>
              <a:gdLst>
                <a:gd name="T0" fmla="*/ 0 w 1185"/>
                <a:gd name="T1" fmla="*/ 603250 h 890"/>
                <a:gd name="T2" fmla="*/ 1881187 w 1185"/>
                <a:gd name="T3" fmla="*/ 1412875 h 890"/>
                <a:gd name="T4" fmla="*/ 1881187 w 1185"/>
                <a:gd name="T5" fmla="*/ 603250 h 890"/>
                <a:gd name="T6" fmla="*/ 468312 w 1185"/>
                <a:gd name="T7" fmla="*/ 0 h 890"/>
                <a:gd name="T8" fmla="*/ 0 w 1185"/>
                <a:gd name="T9" fmla="*/ 603250 h 890"/>
                <a:gd name="T10" fmla="*/ 0 60000 65536"/>
                <a:gd name="T11" fmla="*/ 0 60000 65536"/>
                <a:gd name="T12" fmla="*/ 0 60000 65536"/>
                <a:gd name="T13" fmla="*/ 0 60000 65536"/>
                <a:gd name="T14" fmla="*/ 0 60000 65536"/>
                <a:gd name="T15" fmla="*/ 0 w 1185"/>
                <a:gd name="T16" fmla="*/ 0 h 890"/>
                <a:gd name="T17" fmla="*/ 1185 w 1185"/>
                <a:gd name="T18" fmla="*/ 890 h 890"/>
              </a:gdLst>
              <a:ahLst/>
              <a:cxnLst>
                <a:cxn ang="T10">
                  <a:pos x="T0" y="T1"/>
                </a:cxn>
                <a:cxn ang="T11">
                  <a:pos x="T2" y="T3"/>
                </a:cxn>
                <a:cxn ang="T12">
                  <a:pos x="T4" y="T5"/>
                </a:cxn>
                <a:cxn ang="T13">
                  <a:pos x="T6" y="T7"/>
                </a:cxn>
                <a:cxn ang="T14">
                  <a:pos x="T8" y="T9"/>
                </a:cxn>
              </a:cxnLst>
              <a:rect l="T15" t="T16" r="T17" b="T18"/>
              <a:pathLst>
                <a:path w="1185" h="890">
                  <a:moveTo>
                    <a:pt x="0" y="380"/>
                  </a:moveTo>
                  <a:lnTo>
                    <a:pt x="1185" y="890"/>
                  </a:lnTo>
                  <a:lnTo>
                    <a:pt x="1185" y="380"/>
                  </a:lnTo>
                  <a:lnTo>
                    <a:pt x="295" y="0"/>
                  </a:lnTo>
                  <a:lnTo>
                    <a:pt x="0" y="380"/>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10" name="文本框"/>
            <p:cNvSpPr>
              <a:spLocks noChangeArrowheads="1"/>
            </p:cNvSpPr>
            <p:nvPr>
              <p:custDataLst>
                <p:tags r:id="R7fbf589caa4f4435"/>
              </p:custDataLst>
            </p:nvPr>
          </p:nvSpPr>
          <p:spPr bwMode="auto">
            <a:xfrm>
              <a:off x="2924175" y="3319115"/>
              <a:ext cx="1882775" cy="1412875"/>
            </a:xfrm>
            <a:custGeom>
              <a:avLst/>
              <a:gdLst>
                <a:gd name="T0" fmla="*/ 0 w 1186"/>
                <a:gd name="T1" fmla="*/ 1412875 h 890"/>
                <a:gd name="T2" fmla="*/ 1882775 w 1186"/>
                <a:gd name="T3" fmla="*/ 603250 h 890"/>
                <a:gd name="T4" fmla="*/ 1412875 w 1186"/>
                <a:gd name="T5" fmla="*/ 0 h 890"/>
                <a:gd name="T6" fmla="*/ 0 w 1186"/>
                <a:gd name="T7" fmla="*/ 603250 h 890"/>
                <a:gd name="T8" fmla="*/ 0 w 1186"/>
                <a:gd name="T9" fmla="*/ 1412875 h 890"/>
                <a:gd name="T10" fmla="*/ 0 60000 65536"/>
                <a:gd name="T11" fmla="*/ 0 60000 65536"/>
                <a:gd name="T12" fmla="*/ 0 60000 65536"/>
                <a:gd name="T13" fmla="*/ 0 60000 65536"/>
                <a:gd name="T14" fmla="*/ 0 60000 65536"/>
                <a:gd name="T15" fmla="*/ 0 w 1186"/>
                <a:gd name="T16" fmla="*/ 0 h 890"/>
                <a:gd name="T17" fmla="*/ 1186 w 1186"/>
                <a:gd name="T18" fmla="*/ 890 h 890"/>
              </a:gdLst>
              <a:ahLst/>
              <a:cxnLst>
                <a:cxn ang="T10">
                  <a:pos x="T0" y="T1"/>
                </a:cxn>
                <a:cxn ang="T11">
                  <a:pos x="T2" y="T3"/>
                </a:cxn>
                <a:cxn ang="T12">
                  <a:pos x="T4" y="T5"/>
                </a:cxn>
                <a:cxn ang="T13">
                  <a:pos x="T6" y="T7"/>
                </a:cxn>
                <a:cxn ang="T14">
                  <a:pos x="T8" y="T9"/>
                </a:cxn>
              </a:cxnLst>
              <a:rect l="T15" t="T16" r="T17" b="T18"/>
              <a:pathLst>
                <a:path w="1186" h="890">
                  <a:moveTo>
                    <a:pt x="0" y="890"/>
                  </a:moveTo>
                  <a:lnTo>
                    <a:pt x="1186" y="380"/>
                  </a:lnTo>
                  <a:lnTo>
                    <a:pt x="890" y="0"/>
                  </a:lnTo>
                  <a:lnTo>
                    <a:pt x="0" y="380"/>
                  </a:lnTo>
                  <a:lnTo>
                    <a:pt x="0" y="890"/>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11" name="文本框"/>
            <p:cNvSpPr>
              <a:spLocks noChangeArrowheads="1"/>
            </p:cNvSpPr>
            <p:nvPr>
              <p:custDataLst>
                <p:tags r:id="Rb790eef480db42ae"/>
              </p:custDataLst>
            </p:nvPr>
          </p:nvSpPr>
          <p:spPr bwMode="auto">
            <a:xfrm>
              <a:off x="2911082" y="1698277"/>
              <a:ext cx="340519" cy="43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chemeClr val="dk1">
                      <a:lumMod val="85000"/>
                      <a:lumOff val="15000"/>
                    </a:schemeClr>
                  </a:solidFill>
                  <a:latin typeface="OPPOSans L" panose="00020600040101010101" pitchFamily="18" charset="-122"/>
                  <a:ea typeface="思源宋体 CN Heavy" panose="02020900000000000000" charset="-122"/>
                  <a:cs typeface="阿里巴巴普惠体 2.0 105 Heavy" panose="00020600040101010101" pitchFamily="18" charset="-122"/>
                </a:rPr>
                <a:t>A</a:t>
              </a:r>
            </a:p>
          </p:txBody>
        </p:sp>
        <p:sp>
          <p:nvSpPr>
            <p:cNvPr id="12" name="文本框"/>
            <p:cNvSpPr>
              <a:spLocks noChangeArrowheads="1"/>
            </p:cNvSpPr>
            <p:nvPr>
              <p:custDataLst>
                <p:tags r:id="R5077fbe76b8d4518"/>
              </p:custDataLst>
            </p:nvPr>
          </p:nvSpPr>
          <p:spPr bwMode="auto">
            <a:xfrm>
              <a:off x="3146314" y="2320577"/>
              <a:ext cx="327254"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chemeClr val="lt1"/>
                  </a:solidFill>
                  <a:latin typeface="OPPOSans L" panose="00020600040101010101" pitchFamily="18" charset="-122"/>
                  <a:ea typeface="思源宋体 CN Heavy" panose="02020900000000000000" charset="-122"/>
                  <a:cs typeface="阿里巴巴普惠体 2.0 105 Heavy" panose="00020600040101010101" pitchFamily="18" charset="-122"/>
                </a:rPr>
                <a:t>B</a:t>
              </a:r>
            </a:p>
          </p:txBody>
        </p:sp>
        <p:sp>
          <p:nvSpPr>
            <p:cNvPr id="13" name="文本框"/>
            <p:cNvSpPr>
              <a:spLocks noChangeArrowheads="1"/>
            </p:cNvSpPr>
            <p:nvPr>
              <p:custDataLst>
                <p:tags r:id="Re29880616dc54d7a"/>
              </p:custDataLst>
            </p:nvPr>
          </p:nvSpPr>
          <p:spPr bwMode="auto">
            <a:xfrm>
              <a:off x="3434809" y="2973040"/>
              <a:ext cx="334467"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chemeClr val="dk1">
                      <a:lumMod val="85000"/>
                      <a:lumOff val="15000"/>
                    </a:schemeClr>
                  </a:solidFill>
                  <a:latin typeface="OPPOSans L" panose="00020600040101010101" pitchFamily="18" charset="-122"/>
                  <a:ea typeface="思源宋体 CN Heavy" panose="02020900000000000000" charset="-122"/>
                  <a:cs typeface="阿里巴巴普惠体 2.0 105 Heavy" panose="00020600040101010101" pitchFamily="18" charset="-122"/>
                </a:rPr>
                <a:t>C</a:t>
              </a:r>
            </a:p>
          </p:txBody>
        </p:sp>
        <p:sp>
          <p:nvSpPr>
            <p:cNvPr id="14" name="文本框"/>
            <p:cNvSpPr>
              <a:spLocks noChangeArrowheads="1"/>
            </p:cNvSpPr>
            <p:nvPr>
              <p:custDataLst>
                <p:tags r:id="R54a928ea3495482c"/>
              </p:custDataLst>
            </p:nvPr>
          </p:nvSpPr>
          <p:spPr bwMode="auto">
            <a:xfrm>
              <a:off x="3724278" y="3660427"/>
              <a:ext cx="357188" cy="43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chemeClr val="dk1">
                      <a:lumMod val="85000"/>
                      <a:lumOff val="15000"/>
                    </a:schemeClr>
                  </a:solidFill>
                  <a:latin typeface="OPPOSans L" panose="00020600040101010101" pitchFamily="18" charset="-122"/>
                  <a:ea typeface="思源宋体 CN Heavy" panose="02020900000000000000" charset="-122"/>
                  <a:cs typeface="阿里巴巴普惠体 2.0 105 Heavy" panose="00020600040101010101" pitchFamily="18" charset="-122"/>
                </a:rPr>
                <a:t>D</a:t>
              </a:r>
            </a:p>
          </p:txBody>
        </p:sp>
      </p:grpSp>
      <p:grpSp>
        <p:nvGrpSpPr>
          <p:cNvPr id="15" name="组合 14"/>
          <p:cNvGrpSpPr/>
          <p:nvPr/>
        </p:nvGrpSpPr>
        <p:grpSpPr>
          <a:xfrm>
            <a:off x="3738104" y="1947756"/>
            <a:ext cx="7481438" cy="746231"/>
            <a:chOff x="3738104" y="1947756"/>
            <a:chExt cx="7481438" cy="746231"/>
          </a:xfrm>
        </p:grpSpPr>
        <p:grpSp>
          <p:nvGrpSpPr>
            <p:cNvPr id="16" name="组合 136"/>
            <p:cNvGrpSpPr/>
            <p:nvPr/>
          </p:nvGrpSpPr>
          <p:grpSpPr bwMode="auto">
            <a:xfrm>
              <a:off x="6607112" y="1973263"/>
              <a:ext cx="275167" cy="590549"/>
              <a:chOff x="0" y="0"/>
              <a:chExt cx="384175" cy="823913"/>
            </a:xfrm>
          </p:grpSpPr>
          <p:sp>
            <p:nvSpPr>
              <p:cNvPr id="20" name="圆形81"/>
              <p:cNvSpPr>
                <a:spLocks noChangeArrowheads="1"/>
              </p:cNvSpPr>
              <p:nvPr>
                <p:custDataLst>
                  <p:tags r:id="R3a7b8f1510fa4abd"/>
                </p:custDataLst>
              </p:nvPr>
            </p:nvSpPr>
            <p:spPr bwMode="auto">
              <a:xfrm>
                <a:off x="0" y="147638"/>
                <a:ext cx="384175" cy="676275"/>
              </a:xfrm>
              <a:custGeom>
                <a:avLst/>
                <a:gdLst>
                  <a:gd name="T0" fmla="*/ 270123 w 128"/>
                  <a:gd name="T1" fmla="*/ 96181 h 225"/>
                  <a:gd name="T2" fmla="*/ 258118 w 128"/>
                  <a:gd name="T3" fmla="*/ 96181 h 225"/>
                  <a:gd name="T4" fmla="*/ 351160 w 128"/>
                  <a:gd name="T5" fmla="*/ 411776 h 225"/>
                  <a:gd name="T6" fmla="*/ 270123 w 128"/>
                  <a:gd name="T7" fmla="*/ 411776 h 225"/>
                  <a:gd name="T8" fmla="*/ 270123 w 128"/>
                  <a:gd name="T9" fmla="*/ 631190 h 225"/>
                  <a:gd name="T10" fmla="*/ 234107 w 128"/>
                  <a:gd name="T11" fmla="*/ 676275 h 225"/>
                  <a:gd name="T12" fmla="*/ 201092 w 128"/>
                  <a:gd name="T13" fmla="*/ 631190 h 225"/>
                  <a:gd name="T14" fmla="*/ 201092 w 128"/>
                  <a:gd name="T15" fmla="*/ 411776 h 225"/>
                  <a:gd name="T16" fmla="*/ 183083 w 128"/>
                  <a:gd name="T17" fmla="*/ 411776 h 225"/>
                  <a:gd name="T18" fmla="*/ 183083 w 128"/>
                  <a:gd name="T19" fmla="*/ 631190 h 225"/>
                  <a:gd name="T20" fmla="*/ 150068 w 128"/>
                  <a:gd name="T21" fmla="*/ 676275 h 225"/>
                  <a:gd name="T22" fmla="*/ 117053 w 128"/>
                  <a:gd name="T23" fmla="*/ 631190 h 225"/>
                  <a:gd name="T24" fmla="*/ 117053 w 128"/>
                  <a:gd name="T25" fmla="*/ 411776 h 225"/>
                  <a:gd name="T26" fmla="*/ 33015 w 128"/>
                  <a:gd name="T27" fmla="*/ 411776 h 225"/>
                  <a:gd name="T28" fmla="*/ 126057 w 128"/>
                  <a:gd name="T29" fmla="*/ 96181 h 225"/>
                  <a:gd name="T30" fmla="*/ 117053 w 128"/>
                  <a:gd name="T31" fmla="*/ 96181 h 225"/>
                  <a:gd name="T32" fmla="*/ 63029 w 128"/>
                  <a:gd name="T33" fmla="*/ 261493 h 225"/>
                  <a:gd name="T34" fmla="*/ 30014 w 128"/>
                  <a:gd name="T35" fmla="*/ 291550 h 225"/>
                  <a:gd name="T36" fmla="*/ 0 w 128"/>
                  <a:gd name="T37" fmla="*/ 264499 h 225"/>
                  <a:gd name="T38" fmla="*/ 6003 w 128"/>
                  <a:gd name="T39" fmla="*/ 243459 h 225"/>
                  <a:gd name="T40" fmla="*/ 54025 w 128"/>
                  <a:gd name="T41" fmla="*/ 81153 h 225"/>
                  <a:gd name="T42" fmla="*/ 153070 w 128"/>
                  <a:gd name="T43" fmla="*/ 0 h 225"/>
                  <a:gd name="T44" fmla="*/ 231105 w 128"/>
                  <a:gd name="T45" fmla="*/ 0 h 225"/>
                  <a:gd name="T46" fmla="*/ 330150 w 128"/>
                  <a:gd name="T47" fmla="*/ 81153 h 225"/>
                  <a:gd name="T48" fmla="*/ 381174 w 128"/>
                  <a:gd name="T49" fmla="*/ 243459 h 225"/>
                  <a:gd name="T50" fmla="*/ 384175 w 128"/>
                  <a:gd name="T51" fmla="*/ 264499 h 225"/>
                  <a:gd name="T52" fmla="*/ 354161 w 128"/>
                  <a:gd name="T53" fmla="*/ 291550 h 225"/>
                  <a:gd name="T54" fmla="*/ 321146 w 128"/>
                  <a:gd name="T55" fmla="*/ 261493 h 225"/>
                  <a:gd name="T56" fmla="*/ 270123 w 128"/>
                  <a:gd name="T57" fmla="*/ 96181 h 2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225"/>
                  <a:gd name="T89" fmla="*/ 128 w 128"/>
                  <a:gd name="T90" fmla="*/ 225 h 2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225">
                    <a:moveTo>
                      <a:pt x="90" y="32"/>
                    </a:moveTo>
                    <a:cubicBezTo>
                      <a:pt x="86" y="32"/>
                      <a:pt x="86" y="32"/>
                      <a:pt x="86" y="32"/>
                    </a:cubicBezTo>
                    <a:cubicBezTo>
                      <a:pt x="117" y="137"/>
                      <a:pt x="117" y="137"/>
                      <a:pt x="117" y="137"/>
                    </a:cubicBezTo>
                    <a:cubicBezTo>
                      <a:pt x="90" y="137"/>
                      <a:pt x="90" y="137"/>
                      <a:pt x="90" y="137"/>
                    </a:cubicBezTo>
                    <a:cubicBezTo>
                      <a:pt x="90" y="210"/>
                      <a:pt x="90" y="210"/>
                      <a:pt x="90" y="210"/>
                    </a:cubicBezTo>
                    <a:cubicBezTo>
                      <a:pt x="90" y="218"/>
                      <a:pt x="87" y="225"/>
                      <a:pt x="78" y="225"/>
                    </a:cubicBezTo>
                    <a:cubicBezTo>
                      <a:pt x="70" y="225"/>
                      <a:pt x="67" y="218"/>
                      <a:pt x="67" y="210"/>
                    </a:cubicBezTo>
                    <a:cubicBezTo>
                      <a:pt x="67" y="137"/>
                      <a:pt x="67" y="137"/>
                      <a:pt x="67" y="137"/>
                    </a:cubicBezTo>
                    <a:cubicBezTo>
                      <a:pt x="61" y="137"/>
                      <a:pt x="61" y="137"/>
                      <a:pt x="61" y="137"/>
                    </a:cubicBezTo>
                    <a:cubicBezTo>
                      <a:pt x="61" y="210"/>
                      <a:pt x="61" y="210"/>
                      <a:pt x="61" y="210"/>
                    </a:cubicBezTo>
                    <a:cubicBezTo>
                      <a:pt x="61" y="218"/>
                      <a:pt x="59" y="225"/>
                      <a:pt x="50" y="225"/>
                    </a:cubicBezTo>
                    <a:cubicBezTo>
                      <a:pt x="41" y="225"/>
                      <a:pt x="39" y="218"/>
                      <a:pt x="39" y="210"/>
                    </a:cubicBezTo>
                    <a:cubicBezTo>
                      <a:pt x="39" y="137"/>
                      <a:pt x="39" y="137"/>
                      <a:pt x="39" y="137"/>
                    </a:cubicBezTo>
                    <a:cubicBezTo>
                      <a:pt x="11" y="137"/>
                      <a:pt x="11" y="137"/>
                      <a:pt x="11" y="137"/>
                    </a:cubicBezTo>
                    <a:cubicBezTo>
                      <a:pt x="42" y="32"/>
                      <a:pt x="42" y="32"/>
                      <a:pt x="42" y="32"/>
                    </a:cubicBezTo>
                    <a:cubicBezTo>
                      <a:pt x="39" y="32"/>
                      <a:pt x="39" y="32"/>
                      <a:pt x="39" y="32"/>
                    </a:cubicBezTo>
                    <a:cubicBezTo>
                      <a:pt x="21" y="87"/>
                      <a:pt x="21" y="87"/>
                      <a:pt x="21" y="87"/>
                    </a:cubicBezTo>
                    <a:cubicBezTo>
                      <a:pt x="19" y="93"/>
                      <a:pt x="16" y="97"/>
                      <a:pt x="10" y="97"/>
                    </a:cubicBezTo>
                    <a:cubicBezTo>
                      <a:pt x="5" y="97"/>
                      <a:pt x="0" y="94"/>
                      <a:pt x="0" y="88"/>
                    </a:cubicBezTo>
                    <a:cubicBezTo>
                      <a:pt x="0" y="86"/>
                      <a:pt x="1" y="84"/>
                      <a:pt x="2" y="81"/>
                    </a:cubicBezTo>
                    <a:cubicBezTo>
                      <a:pt x="18" y="27"/>
                      <a:pt x="18" y="27"/>
                      <a:pt x="18" y="27"/>
                    </a:cubicBezTo>
                    <a:cubicBezTo>
                      <a:pt x="23" y="10"/>
                      <a:pt x="32" y="0"/>
                      <a:pt x="51" y="0"/>
                    </a:cubicBezTo>
                    <a:cubicBezTo>
                      <a:pt x="77" y="0"/>
                      <a:pt x="77" y="0"/>
                      <a:pt x="77" y="0"/>
                    </a:cubicBezTo>
                    <a:cubicBezTo>
                      <a:pt x="96" y="0"/>
                      <a:pt x="105" y="10"/>
                      <a:pt x="110" y="27"/>
                    </a:cubicBezTo>
                    <a:cubicBezTo>
                      <a:pt x="127" y="81"/>
                      <a:pt x="127" y="81"/>
                      <a:pt x="127" y="81"/>
                    </a:cubicBezTo>
                    <a:cubicBezTo>
                      <a:pt x="127" y="83"/>
                      <a:pt x="128" y="86"/>
                      <a:pt x="128" y="88"/>
                    </a:cubicBezTo>
                    <a:cubicBezTo>
                      <a:pt x="128" y="94"/>
                      <a:pt x="123" y="97"/>
                      <a:pt x="118" y="97"/>
                    </a:cubicBezTo>
                    <a:cubicBezTo>
                      <a:pt x="112" y="97"/>
                      <a:pt x="109" y="93"/>
                      <a:pt x="107" y="87"/>
                    </a:cubicBezTo>
                    <a:lnTo>
                      <a:pt x="90" y="32"/>
                    </a:lnTo>
                    <a:close/>
                  </a:path>
                </a:pathLst>
              </a:cu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21" name="Oval 82"/>
              <p:cNvSpPr>
                <a:spLocks noChangeArrowheads="1"/>
              </p:cNvSpPr>
              <p:nvPr>
                <p:custDataLst>
                  <p:tags r:id="R6356c7af4acb44bb"/>
                </p:custDataLst>
              </p:nvPr>
            </p:nvSpPr>
            <p:spPr bwMode="auto">
              <a:xfrm>
                <a:off x="128588" y="0"/>
                <a:ext cx="130175" cy="131763"/>
              </a:xfrm>
              <a:prstGeom prst="ellipse">
                <a:avLst/>
              </a:prstGeom>
              <a:solidFill>
                <a:schemeClr val="accent1"/>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zh-CN" sz="2255">
                  <a:solidFill>
                    <a:schemeClr val="dk1"/>
                  </a:solidFill>
                  <a:latin typeface="演示春风楷" panose="00000500000000000000" pitchFamily="2" charset="-122"/>
                  <a:ea typeface="演示春风楷" panose="00000500000000000000" pitchFamily="2" charset="-122"/>
                  <a:sym typeface="宋体" panose="02010600030101010101" pitchFamily="2" charset="-122"/>
                </a:endParaRPr>
              </a:p>
            </p:txBody>
          </p:sp>
        </p:grpSp>
        <p:sp>
          <p:nvSpPr>
            <p:cNvPr id="17" name="任意多边形 137"/>
            <p:cNvSpPr>
              <a:spLocks noChangeArrowheads="1"/>
            </p:cNvSpPr>
            <p:nvPr>
              <p:custDataLst>
                <p:tags r:id="R1b15a2b1b27b4a72"/>
              </p:custDataLst>
            </p:nvPr>
          </p:nvSpPr>
          <p:spPr bwMode="auto">
            <a:xfrm>
              <a:off x="3738104" y="2300287"/>
              <a:ext cx="2700867" cy="393700"/>
            </a:xfrm>
            <a:custGeom>
              <a:avLst/>
              <a:gdLst>
                <a:gd name="T0" fmla="*/ 0 w 2004060"/>
                <a:gd name="T1" fmla="*/ 295275 h 472440"/>
                <a:gd name="T2" fmla="*/ 182822 w 2004060"/>
                <a:gd name="T3" fmla="*/ 0 h 472440"/>
                <a:gd name="T4" fmla="*/ 2003425 w 2004060"/>
                <a:gd name="T5" fmla="*/ 0 h 472440"/>
                <a:gd name="T6" fmla="*/ 0 60000 65536"/>
                <a:gd name="T7" fmla="*/ 0 60000 65536"/>
                <a:gd name="T8" fmla="*/ 0 60000 65536"/>
                <a:gd name="T9" fmla="*/ 0 w 2004060"/>
                <a:gd name="T10" fmla="*/ 0 h 472440"/>
                <a:gd name="T11" fmla="*/ 2004060 w 2004060"/>
                <a:gd name="T12" fmla="*/ 472440 h 472440"/>
              </a:gdLst>
              <a:ahLst/>
              <a:cxnLst>
                <a:cxn ang="T6">
                  <a:pos x="T0" y="T1"/>
                </a:cxn>
                <a:cxn ang="T7">
                  <a:pos x="T2" y="T3"/>
                </a:cxn>
                <a:cxn ang="T8">
                  <a:pos x="T4" y="T5"/>
                </a:cxn>
              </a:cxnLst>
              <a:rect l="T9" t="T10" r="T11" b="T12"/>
              <a:pathLst>
                <a:path w="2004060" h="472440">
                  <a:moveTo>
                    <a:pt x="0" y="472440"/>
                  </a:moveTo>
                  <a:lnTo>
                    <a:pt x="182880" y="0"/>
                  </a:lnTo>
                  <a:lnTo>
                    <a:pt x="2004060" y="0"/>
                  </a:lnTo>
                </a:path>
              </a:pathLst>
            </a:custGeom>
            <a:noFill/>
            <a:ln w="9525" cap="flat" cmpd="sng">
              <a:solidFill>
                <a:schemeClr val="lt1">
                  <a:lumMod val="65000"/>
                </a:schemeClr>
              </a:solidFill>
              <a:prstDash val="sysDash"/>
              <a:bevel/>
            </a:ln>
            <a:extLst>
              <a:ext uri="{909E8E84-426E-40DD-AFC4-6F175D3DCCD1}">
                <a14:hiddenFill xmlns:a14="http://schemas.microsoft.com/office/drawing/2010/main">
                  <a:solidFill>
                    <a:srgbClr val="FFFFFF"/>
                  </a:solidFill>
                </a14:hiddenFill>
              </a:ext>
            </a:extLst>
          </p:spPr>
          <p:txBody>
            <a:bodyPr anchor="ct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18" name="文本框"/>
            <p:cNvSpPr>
              <a:spLocks noChangeArrowheads="1"/>
            </p:cNvSpPr>
            <p:nvPr>
              <p:custDataLst>
                <p:tags r:id="R4df69ceffe234686"/>
              </p:custDataLst>
            </p:nvPr>
          </p:nvSpPr>
          <p:spPr bwMode="auto">
            <a:xfrm>
              <a:off x="7009160" y="1950885"/>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chemeClr val="accent1">
                      <a:lumMod val="50000"/>
                    </a:schemeClr>
                  </a:solidFill>
                  <a:latin typeface="OPPOSans L" panose="00020600040101010101" pitchFamily="18" charset="-122"/>
                  <a:ea typeface="思源宋体 CN Heavy" panose="02020900000000000000" charset="-122"/>
                </a:rPr>
                <a:t>25%</a:t>
              </a:r>
            </a:p>
          </p:txBody>
        </p:sp>
        <p:sp>
          <p:nvSpPr>
            <p:cNvPr id="19" name="文本框 18"/>
            <p:cNvSpPr txBox="1"/>
            <p:nvPr>
              <p:custDataLst>
                <p:tags r:id="Re44d1c792e89449c"/>
              </p:custDataLst>
            </p:nvPr>
          </p:nvSpPr>
          <p:spPr>
            <a:xfrm>
              <a:off x="7770959" y="1947756"/>
              <a:ext cx="3448583" cy="56451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grpSp>
      <p:grpSp>
        <p:nvGrpSpPr>
          <p:cNvPr id="22" name="组合 21"/>
          <p:cNvGrpSpPr/>
          <p:nvPr/>
        </p:nvGrpSpPr>
        <p:grpSpPr>
          <a:xfrm>
            <a:off x="4057092" y="2668500"/>
            <a:ext cx="7162450" cy="729279"/>
            <a:chOff x="4057092" y="2668500"/>
            <a:chExt cx="7162450" cy="729279"/>
          </a:xfrm>
        </p:grpSpPr>
        <p:sp>
          <p:nvSpPr>
            <p:cNvPr id="23" name="图标100"/>
            <p:cNvSpPr>
              <a:spLocks noEditPoints="1" noChangeArrowheads="1"/>
            </p:cNvSpPr>
            <p:nvPr>
              <p:custDataLst>
                <p:tags r:id="R7a19bf1ed49f4aa8"/>
              </p:custDataLst>
            </p:nvPr>
          </p:nvSpPr>
          <p:spPr bwMode="auto">
            <a:xfrm>
              <a:off x="6611345" y="2845330"/>
              <a:ext cx="270933" cy="552449"/>
            </a:xfrm>
            <a:custGeom>
              <a:avLst/>
              <a:gdLst>
                <a:gd name="T0" fmla="*/ 127000 w 40"/>
                <a:gd name="T1" fmla="*/ 51153 h 81"/>
                <a:gd name="T2" fmla="*/ 30480 w 40"/>
                <a:gd name="T3" fmla="*/ 51153 h 81"/>
                <a:gd name="T4" fmla="*/ 91440 w 40"/>
                <a:gd name="T5" fmla="*/ 271109 h 81"/>
                <a:gd name="T6" fmla="*/ 132080 w 40"/>
                <a:gd name="T7" fmla="*/ 265994 h 81"/>
                <a:gd name="T8" fmla="*/ 76200 w 40"/>
                <a:gd name="T9" fmla="*/ 281340 h 81"/>
                <a:gd name="T10" fmla="*/ 66040 w 40"/>
                <a:gd name="T11" fmla="*/ 414337 h 81"/>
                <a:gd name="T12" fmla="*/ 25400 w 40"/>
                <a:gd name="T13" fmla="*/ 271109 h 81"/>
                <a:gd name="T14" fmla="*/ 0 w 40"/>
                <a:gd name="T15" fmla="*/ 153458 h 81"/>
                <a:gd name="T16" fmla="*/ 106680 w 40"/>
                <a:gd name="T17" fmla="*/ 107421 h 81"/>
                <a:gd name="T18" fmla="*/ 152400 w 40"/>
                <a:gd name="T19" fmla="*/ 230187 h 81"/>
                <a:gd name="T20" fmla="*/ 152400 w 40"/>
                <a:gd name="T21" fmla="*/ 271109 h 81"/>
                <a:gd name="T22" fmla="*/ 203200 w 40"/>
                <a:gd name="T23" fmla="*/ 281340 h 81"/>
                <a:gd name="T24" fmla="*/ 193040 w 40"/>
                <a:gd name="T25" fmla="*/ 363184 h 81"/>
                <a:gd name="T26" fmla="*/ 81280 w 40"/>
                <a:gd name="T27" fmla="*/ 352954 h 81"/>
                <a:gd name="T28" fmla="*/ 91440 w 40"/>
                <a:gd name="T29" fmla="*/ 271109 h 81"/>
                <a:gd name="T30" fmla="*/ 162560 w 40"/>
                <a:gd name="T31" fmla="*/ 301801 h 81"/>
                <a:gd name="T32" fmla="*/ 147320 w 40"/>
                <a:gd name="T33" fmla="*/ 286455 h 81"/>
                <a:gd name="T34" fmla="*/ 142240 w 40"/>
                <a:gd name="T35" fmla="*/ 281340 h 81"/>
                <a:gd name="T36" fmla="*/ 127000 w 40"/>
                <a:gd name="T37" fmla="*/ 291570 h 81"/>
                <a:gd name="T38" fmla="*/ 127000 w 40"/>
                <a:gd name="T39" fmla="*/ 306916 h 81"/>
                <a:gd name="T40" fmla="*/ 142240 w 40"/>
                <a:gd name="T41" fmla="*/ 322262 h 81"/>
                <a:gd name="T42" fmla="*/ 147320 w 40"/>
                <a:gd name="T43" fmla="*/ 332493 h 81"/>
                <a:gd name="T44" fmla="*/ 142240 w 40"/>
                <a:gd name="T45" fmla="*/ 337608 h 81"/>
                <a:gd name="T46" fmla="*/ 142240 w 40"/>
                <a:gd name="T47" fmla="*/ 327377 h 81"/>
                <a:gd name="T48" fmla="*/ 127000 w 40"/>
                <a:gd name="T49" fmla="*/ 322262 h 81"/>
                <a:gd name="T50" fmla="*/ 132080 w 40"/>
                <a:gd name="T51" fmla="*/ 342723 h 81"/>
                <a:gd name="T52" fmla="*/ 142240 w 40"/>
                <a:gd name="T53" fmla="*/ 352954 h 81"/>
                <a:gd name="T54" fmla="*/ 147320 w 40"/>
                <a:gd name="T55" fmla="*/ 347838 h 81"/>
                <a:gd name="T56" fmla="*/ 162560 w 40"/>
                <a:gd name="T57" fmla="*/ 327377 h 81"/>
                <a:gd name="T58" fmla="*/ 157480 w 40"/>
                <a:gd name="T59" fmla="*/ 317147 h 81"/>
                <a:gd name="T60" fmla="*/ 142240 w 40"/>
                <a:gd name="T61" fmla="*/ 301801 h 81"/>
                <a:gd name="T62" fmla="*/ 142240 w 40"/>
                <a:gd name="T63" fmla="*/ 296686 h 81"/>
                <a:gd name="T64" fmla="*/ 147320 w 40"/>
                <a:gd name="T65" fmla="*/ 296686 h 81"/>
                <a:gd name="T66" fmla="*/ 147320 w 40"/>
                <a:gd name="T67" fmla="*/ 301801 h 81"/>
                <a:gd name="T68" fmla="*/ 127000 w 40"/>
                <a:gd name="T69" fmla="*/ 368300 h 81"/>
                <a:gd name="T70" fmla="*/ 86360 w 40"/>
                <a:gd name="T71" fmla="*/ 368300 h 81"/>
                <a:gd name="T72" fmla="*/ 127000 w 40"/>
                <a:gd name="T73" fmla="*/ 414337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
                <a:gd name="T112" fmla="*/ 0 h 81"/>
                <a:gd name="T113" fmla="*/ 40 w 40"/>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 h="81">
                  <a:moveTo>
                    <a:pt x="15" y="0"/>
                  </a:moveTo>
                  <a:cubicBezTo>
                    <a:pt x="21" y="0"/>
                    <a:pt x="25" y="5"/>
                    <a:pt x="25" y="10"/>
                  </a:cubicBezTo>
                  <a:cubicBezTo>
                    <a:pt x="25" y="15"/>
                    <a:pt x="21" y="19"/>
                    <a:pt x="15" y="19"/>
                  </a:cubicBezTo>
                  <a:cubicBezTo>
                    <a:pt x="10" y="19"/>
                    <a:pt x="6" y="15"/>
                    <a:pt x="6" y="10"/>
                  </a:cubicBezTo>
                  <a:cubicBezTo>
                    <a:pt x="6" y="5"/>
                    <a:pt x="10" y="0"/>
                    <a:pt x="15" y="0"/>
                  </a:cubicBezTo>
                  <a:close/>
                  <a:moveTo>
                    <a:pt x="18" y="53"/>
                  </a:moveTo>
                  <a:cubicBezTo>
                    <a:pt x="26" y="53"/>
                    <a:pt x="26" y="53"/>
                    <a:pt x="26" y="53"/>
                  </a:cubicBezTo>
                  <a:cubicBezTo>
                    <a:pt x="26" y="52"/>
                    <a:pt x="26" y="52"/>
                    <a:pt x="26" y="52"/>
                  </a:cubicBezTo>
                  <a:cubicBezTo>
                    <a:pt x="18" y="52"/>
                    <a:pt x="18" y="52"/>
                    <a:pt x="18" y="52"/>
                  </a:cubicBezTo>
                  <a:cubicBezTo>
                    <a:pt x="16" y="52"/>
                    <a:pt x="15" y="53"/>
                    <a:pt x="15" y="55"/>
                  </a:cubicBezTo>
                  <a:cubicBezTo>
                    <a:pt x="15" y="68"/>
                    <a:pt x="15" y="68"/>
                    <a:pt x="15" y="68"/>
                  </a:cubicBezTo>
                  <a:cubicBezTo>
                    <a:pt x="13" y="81"/>
                    <a:pt x="13" y="81"/>
                    <a:pt x="13" y="81"/>
                  </a:cubicBezTo>
                  <a:cubicBezTo>
                    <a:pt x="5" y="81"/>
                    <a:pt x="5" y="81"/>
                    <a:pt x="5" y="81"/>
                  </a:cubicBezTo>
                  <a:cubicBezTo>
                    <a:pt x="5" y="53"/>
                    <a:pt x="5" y="53"/>
                    <a:pt x="5" y="53"/>
                  </a:cubicBezTo>
                  <a:cubicBezTo>
                    <a:pt x="2" y="51"/>
                    <a:pt x="0" y="48"/>
                    <a:pt x="0" y="45"/>
                  </a:cubicBezTo>
                  <a:cubicBezTo>
                    <a:pt x="0" y="30"/>
                    <a:pt x="0" y="30"/>
                    <a:pt x="0" y="30"/>
                  </a:cubicBezTo>
                  <a:cubicBezTo>
                    <a:pt x="0" y="25"/>
                    <a:pt x="4" y="21"/>
                    <a:pt x="9" y="21"/>
                  </a:cubicBezTo>
                  <a:cubicBezTo>
                    <a:pt x="21" y="21"/>
                    <a:pt x="21" y="21"/>
                    <a:pt x="21" y="21"/>
                  </a:cubicBezTo>
                  <a:cubicBezTo>
                    <a:pt x="26" y="21"/>
                    <a:pt x="30" y="25"/>
                    <a:pt x="30" y="30"/>
                  </a:cubicBezTo>
                  <a:cubicBezTo>
                    <a:pt x="30" y="45"/>
                    <a:pt x="30" y="45"/>
                    <a:pt x="30" y="45"/>
                  </a:cubicBezTo>
                  <a:cubicBezTo>
                    <a:pt x="30" y="45"/>
                    <a:pt x="30" y="46"/>
                    <a:pt x="30" y="46"/>
                  </a:cubicBezTo>
                  <a:cubicBezTo>
                    <a:pt x="30" y="53"/>
                    <a:pt x="30" y="53"/>
                    <a:pt x="30" y="53"/>
                  </a:cubicBezTo>
                  <a:cubicBezTo>
                    <a:pt x="38" y="53"/>
                    <a:pt x="38" y="53"/>
                    <a:pt x="38" y="53"/>
                  </a:cubicBezTo>
                  <a:cubicBezTo>
                    <a:pt x="39" y="53"/>
                    <a:pt x="40" y="54"/>
                    <a:pt x="40" y="55"/>
                  </a:cubicBezTo>
                  <a:cubicBezTo>
                    <a:pt x="40" y="69"/>
                    <a:pt x="40" y="69"/>
                    <a:pt x="40" y="69"/>
                  </a:cubicBezTo>
                  <a:cubicBezTo>
                    <a:pt x="40" y="70"/>
                    <a:pt x="39" y="71"/>
                    <a:pt x="38" y="71"/>
                  </a:cubicBezTo>
                  <a:cubicBezTo>
                    <a:pt x="18" y="71"/>
                    <a:pt x="18" y="71"/>
                    <a:pt x="18" y="71"/>
                  </a:cubicBezTo>
                  <a:cubicBezTo>
                    <a:pt x="17" y="71"/>
                    <a:pt x="16" y="70"/>
                    <a:pt x="16" y="69"/>
                  </a:cubicBezTo>
                  <a:cubicBezTo>
                    <a:pt x="16" y="55"/>
                    <a:pt x="16" y="55"/>
                    <a:pt x="16" y="55"/>
                  </a:cubicBezTo>
                  <a:cubicBezTo>
                    <a:pt x="16" y="54"/>
                    <a:pt x="17" y="53"/>
                    <a:pt x="18" y="53"/>
                  </a:cubicBezTo>
                  <a:close/>
                  <a:moveTo>
                    <a:pt x="32" y="59"/>
                  </a:moveTo>
                  <a:cubicBezTo>
                    <a:pt x="32" y="59"/>
                    <a:pt x="32" y="59"/>
                    <a:pt x="32" y="59"/>
                  </a:cubicBezTo>
                  <a:cubicBezTo>
                    <a:pt x="32" y="58"/>
                    <a:pt x="31" y="57"/>
                    <a:pt x="31" y="57"/>
                  </a:cubicBezTo>
                  <a:cubicBezTo>
                    <a:pt x="30" y="56"/>
                    <a:pt x="30" y="56"/>
                    <a:pt x="29" y="56"/>
                  </a:cubicBezTo>
                  <a:cubicBezTo>
                    <a:pt x="29" y="55"/>
                    <a:pt x="29" y="55"/>
                    <a:pt x="29" y="55"/>
                  </a:cubicBezTo>
                  <a:cubicBezTo>
                    <a:pt x="28" y="55"/>
                    <a:pt x="28" y="55"/>
                    <a:pt x="28" y="55"/>
                  </a:cubicBezTo>
                  <a:cubicBezTo>
                    <a:pt x="28" y="56"/>
                    <a:pt x="28" y="56"/>
                    <a:pt x="28" y="56"/>
                  </a:cubicBezTo>
                  <a:cubicBezTo>
                    <a:pt x="27" y="56"/>
                    <a:pt x="26" y="56"/>
                    <a:pt x="25" y="57"/>
                  </a:cubicBezTo>
                  <a:cubicBezTo>
                    <a:pt x="25" y="57"/>
                    <a:pt x="25" y="58"/>
                    <a:pt x="25" y="59"/>
                  </a:cubicBezTo>
                  <a:cubicBezTo>
                    <a:pt x="25" y="59"/>
                    <a:pt x="25" y="60"/>
                    <a:pt x="25" y="60"/>
                  </a:cubicBezTo>
                  <a:cubicBezTo>
                    <a:pt x="25" y="61"/>
                    <a:pt x="25" y="61"/>
                    <a:pt x="26" y="62"/>
                  </a:cubicBezTo>
                  <a:cubicBezTo>
                    <a:pt x="26" y="62"/>
                    <a:pt x="27" y="62"/>
                    <a:pt x="28" y="63"/>
                  </a:cubicBezTo>
                  <a:cubicBezTo>
                    <a:pt x="28" y="63"/>
                    <a:pt x="28" y="63"/>
                    <a:pt x="29" y="64"/>
                  </a:cubicBezTo>
                  <a:cubicBezTo>
                    <a:pt x="29" y="64"/>
                    <a:pt x="29" y="64"/>
                    <a:pt x="29" y="65"/>
                  </a:cubicBezTo>
                  <a:cubicBezTo>
                    <a:pt x="29" y="65"/>
                    <a:pt x="29" y="66"/>
                    <a:pt x="29" y="66"/>
                  </a:cubicBezTo>
                  <a:cubicBezTo>
                    <a:pt x="28" y="66"/>
                    <a:pt x="28" y="66"/>
                    <a:pt x="28" y="66"/>
                  </a:cubicBezTo>
                  <a:cubicBezTo>
                    <a:pt x="28" y="66"/>
                    <a:pt x="28" y="66"/>
                    <a:pt x="28" y="66"/>
                  </a:cubicBezTo>
                  <a:cubicBezTo>
                    <a:pt x="28" y="65"/>
                    <a:pt x="28" y="65"/>
                    <a:pt x="28" y="64"/>
                  </a:cubicBezTo>
                  <a:cubicBezTo>
                    <a:pt x="28" y="63"/>
                    <a:pt x="28" y="63"/>
                    <a:pt x="28" y="63"/>
                  </a:cubicBezTo>
                  <a:cubicBezTo>
                    <a:pt x="25" y="63"/>
                    <a:pt x="25" y="63"/>
                    <a:pt x="25" y="63"/>
                  </a:cubicBezTo>
                  <a:cubicBezTo>
                    <a:pt x="25" y="64"/>
                    <a:pt x="25" y="64"/>
                    <a:pt x="25" y="64"/>
                  </a:cubicBezTo>
                  <a:cubicBezTo>
                    <a:pt x="25" y="65"/>
                    <a:pt x="25" y="66"/>
                    <a:pt x="26" y="67"/>
                  </a:cubicBezTo>
                  <a:cubicBezTo>
                    <a:pt x="26" y="67"/>
                    <a:pt x="27" y="68"/>
                    <a:pt x="28" y="68"/>
                  </a:cubicBezTo>
                  <a:cubicBezTo>
                    <a:pt x="28" y="69"/>
                    <a:pt x="28" y="69"/>
                    <a:pt x="28" y="69"/>
                  </a:cubicBezTo>
                  <a:cubicBezTo>
                    <a:pt x="29" y="69"/>
                    <a:pt x="29" y="69"/>
                    <a:pt x="29" y="69"/>
                  </a:cubicBezTo>
                  <a:cubicBezTo>
                    <a:pt x="29" y="68"/>
                    <a:pt x="29" y="68"/>
                    <a:pt x="29" y="68"/>
                  </a:cubicBezTo>
                  <a:cubicBezTo>
                    <a:pt x="30" y="68"/>
                    <a:pt x="31" y="67"/>
                    <a:pt x="31" y="67"/>
                  </a:cubicBezTo>
                  <a:cubicBezTo>
                    <a:pt x="32" y="66"/>
                    <a:pt x="32" y="65"/>
                    <a:pt x="32" y="64"/>
                  </a:cubicBezTo>
                  <a:cubicBezTo>
                    <a:pt x="32" y="64"/>
                    <a:pt x="32" y="63"/>
                    <a:pt x="32" y="63"/>
                  </a:cubicBezTo>
                  <a:cubicBezTo>
                    <a:pt x="31" y="62"/>
                    <a:pt x="31" y="62"/>
                    <a:pt x="31" y="62"/>
                  </a:cubicBezTo>
                  <a:cubicBezTo>
                    <a:pt x="31" y="61"/>
                    <a:pt x="30" y="61"/>
                    <a:pt x="29" y="61"/>
                  </a:cubicBezTo>
                  <a:cubicBezTo>
                    <a:pt x="29" y="60"/>
                    <a:pt x="28" y="60"/>
                    <a:pt x="28" y="59"/>
                  </a:cubicBezTo>
                  <a:cubicBezTo>
                    <a:pt x="28" y="59"/>
                    <a:pt x="28" y="59"/>
                    <a:pt x="28" y="58"/>
                  </a:cubicBezTo>
                  <a:cubicBezTo>
                    <a:pt x="28" y="58"/>
                    <a:pt x="28" y="58"/>
                    <a:pt x="28" y="58"/>
                  </a:cubicBezTo>
                  <a:cubicBezTo>
                    <a:pt x="28" y="58"/>
                    <a:pt x="28" y="58"/>
                    <a:pt x="28" y="58"/>
                  </a:cubicBezTo>
                  <a:cubicBezTo>
                    <a:pt x="28" y="58"/>
                    <a:pt x="28" y="58"/>
                    <a:pt x="29" y="58"/>
                  </a:cubicBezTo>
                  <a:cubicBezTo>
                    <a:pt x="29" y="58"/>
                    <a:pt x="29" y="58"/>
                    <a:pt x="29" y="59"/>
                  </a:cubicBezTo>
                  <a:cubicBezTo>
                    <a:pt x="29" y="59"/>
                    <a:pt x="29" y="59"/>
                    <a:pt x="29" y="59"/>
                  </a:cubicBezTo>
                  <a:cubicBezTo>
                    <a:pt x="32" y="59"/>
                    <a:pt x="32" y="59"/>
                    <a:pt x="32" y="59"/>
                  </a:cubicBezTo>
                  <a:close/>
                  <a:moveTo>
                    <a:pt x="25" y="72"/>
                  </a:moveTo>
                  <a:cubicBezTo>
                    <a:pt x="18" y="72"/>
                    <a:pt x="18" y="72"/>
                    <a:pt x="18" y="72"/>
                  </a:cubicBezTo>
                  <a:cubicBezTo>
                    <a:pt x="18" y="72"/>
                    <a:pt x="17" y="72"/>
                    <a:pt x="17" y="72"/>
                  </a:cubicBezTo>
                  <a:cubicBezTo>
                    <a:pt x="18" y="81"/>
                    <a:pt x="18" y="81"/>
                    <a:pt x="18" y="81"/>
                  </a:cubicBezTo>
                  <a:cubicBezTo>
                    <a:pt x="25" y="81"/>
                    <a:pt x="25" y="81"/>
                    <a:pt x="25" y="81"/>
                  </a:cubicBezTo>
                  <a:lnTo>
                    <a:pt x="25" y="72"/>
                  </a:lnTo>
                  <a:close/>
                </a:path>
              </a:pathLst>
            </a:custGeom>
            <a:solidFill>
              <a:schemeClr val="accent2"/>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24" name="任意多边形 138"/>
            <p:cNvSpPr>
              <a:spLocks noChangeArrowheads="1"/>
            </p:cNvSpPr>
            <p:nvPr>
              <p:custDataLst>
                <p:tags r:id="R0e78baa78037499b"/>
              </p:custDataLst>
            </p:nvPr>
          </p:nvSpPr>
          <p:spPr bwMode="auto">
            <a:xfrm>
              <a:off x="4057092" y="3146952"/>
              <a:ext cx="2381879" cy="138048"/>
            </a:xfrm>
            <a:custGeom>
              <a:avLst/>
              <a:gdLst>
                <a:gd name="T0" fmla="*/ 0 w 1577340"/>
                <a:gd name="T1" fmla="*/ 0 h 45720"/>
                <a:gd name="T2" fmla="*/ 1704975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lt1">
                  <a:lumMod val="65000"/>
                </a:schemeClr>
              </a:solidFill>
              <a:prstDash val="sysDash"/>
              <a:bevel/>
            </a:ln>
            <a:extLst>
              <a:ext uri="{909E8E84-426E-40DD-AFC4-6F175D3DCCD1}">
                <a14:hiddenFill xmlns:a14="http://schemas.microsoft.com/office/drawing/2010/main">
                  <a:solidFill>
                    <a:srgbClr val="FFFFFF"/>
                  </a:solidFill>
                </a14:hiddenFill>
              </a:ext>
            </a:extLst>
          </p:spPr>
          <p:txBody>
            <a:bodyPr anchor="ct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25" name="文本框"/>
            <p:cNvSpPr>
              <a:spLocks noChangeArrowheads="1"/>
            </p:cNvSpPr>
            <p:nvPr>
              <p:custDataLst>
                <p:tags r:id="R399e04006d7243d8"/>
              </p:custDataLst>
            </p:nvPr>
          </p:nvSpPr>
          <p:spPr bwMode="auto">
            <a:xfrm>
              <a:off x="6994342" y="2763685"/>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chemeClr val="accent2">
                      <a:lumMod val="50000"/>
                    </a:schemeClr>
                  </a:solidFill>
                  <a:latin typeface="OPPOSans L" panose="00020600040101010101" pitchFamily="18" charset="-122"/>
                  <a:ea typeface="思源宋体 CN Heavy" panose="02020900000000000000" charset="-122"/>
                </a:rPr>
                <a:t>25%</a:t>
              </a:r>
            </a:p>
          </p:txBody>
        </p:sp>
        <p:sp>
          <p:nvSpPr>
            <p:cNvPr id="26" name="文本框 25"/>
            <p:cNvSpPr txBox="1"/>
            <p:nvPr>
              <p:custDataLst>
                <p:tags r:id="R9351894f3d264fdb"/>
              </p:custDataLst>
            </p:nvPr>
          </p:nvSpPr>
          <p:spPr>
            <a:xfrm>
              <a:off x="7770959" y="2668500"/>
              <a:ext cx="3448583" cy="56451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grpSp>
      <p:grpSp>
        <p:nvGrpSpPr>
          <p:cNvPr id="27" name="组合 26"/>
          <p:cNvGrpSpPr/>
          <p:nvPr/>
        </p:nvGrpSpPr>
        <p:grpSpPr>
          <a:xfrm>
            <a:off x="4783738" y="3549553"/>
            <a:ext cx="6435804" cy="735110"/>
            <a:chOff x="4783738" y="3549553"/>
            <a:chExt cx="6435804" cy="735110"/>
          </a:xfrm>
        </p:grpSpPr>
        <p:grpSp>
          <p:nvGrpSpPr>
            <p:cNvPr id="28" name="组合 135"/>
            <p:cNvGrpSpPr/>
            <p:nvPr/>
          </p:nvGrpSpPr>
          <p:grpSpPr bwMode="auto">
            <a:xfrm>
              <a:off x="6630396" y="3702579"/>
              <a:ext cx="230716" cy="582084"/>
              <a:chOff x="0" y="0"/>
              <a:chExt cx="266700" cy="673100"/>
            </a:xfrm>
          </p:grpSpPr>
          <p:sp>
            <p:nvSpPr>
              <p:cNvPr id="32" name="图标 83"/>
              <p:cNvSpPr>
                <a:spLocks noChangeArrowheads="1"/>
              </p:cNvSpPr>
              <p:nvPr>
                <p:custDataLst>
                  <p:tags r:id="Redd59b20c8a24f5f"/>
                </p:custDataLst>
              </p:nvPr>
            </p:nvSpPr>
            <p:spPr bwMode="auto">
              <a:xfrm>
                <a:off x="0" y="120650"/>
                <a:ext cx="266700" cy="552450"/>
              </a:xfrm>
              <a:custGeom>
                <a:avLst/>
                <a:gdLst>
                  <a:gd name="T0" fmla="*/ 59933 w 89"/>
                  <a:gd name="T1" fmla="*/ 90073 h 184"/>
                  <a:gd name="T2" fmla="*/ 53939 w 89"/>
                  <a:gd name="T3" fmla="*/ 90073 h 184"/>
                  <a:gd name="T4" fmla="*/ 53939 w 89"/>
                  <a:gd name="T5" fmla="*/ 231188 h 184"/>
                  <a:gd name="T6" fmla="*/ 26970 w 89"/>
                  <a:gd name="T7" fmla="*/ 267218 h 184"/>
                  <a:gd name="T8" fmla="*/ 0 w 89"/>
                  <a:gd name="T9" fmla="*/ 231188 h 184"/>
                  <a:gd name="T10" fmla="*/ 0 w 89"/>
                  <a:gd name="T11" fmla="*/ 90073 h 184"/>
                  <a:gd name="T12" fmla="*/ 74916 w 89"/>
                  <a:gd name="T13" fmla="*/ 0 h 184"/>
                  <a:gd name="T14" fmla="*/ 191784 w 89"/>
                  <a:gd name="T15" fmla="*/ 0 h 184"/>
                  <a:gd name="T16" fmla="*/ 266700 w 89"/>
                  <a:gd name="T17" fmla="*/ 90073 h 184"/>
                  <a:gd name="T18" fmla="*/ 266700 w 89"/>
                  <a:gd name="T19" fmla="*/ 231188 h 184"/>
                  <a:gd name="T20" fmla="*/ 239730 w 89"/>
                  <a:gd name="T21" fmla="*/ 267218 h 184"/>
                  <a:gd name="T22" fmla="*/ 212761 w 89"/>
                  <a:gd name="T23" fmla="*/ 231188 h 184"/>
                  <a:gd name="T24" fmla="*/ 212761 w 89"/>
                  <a:gd name="T25" fmla="*/ 90073 h 184"/>
                  <a:gd name="T26" fmla="*/ 206767 w 89"/>
                  <a:gd name="T27" fmla="*/ 90073 h 184"/>
                  <a:gd name="T28" fmla="*/ 206767 w 89"/>
                  <a:gd name="T29" fmla="*/ 507413 h 184"/>
                  <a:gd name="T30" fmla="*/ 206767 w 89"/>
                  <a:gd name="T31" fmla="*/ 513418 h 184"/>
                  <a:gd name="T32" fmla="*/ 170808 w 89"/>
                  <a:gd name="T33" fmla="*/ 552450 h 184"/>
                  <a:gd name="T34" fmla="*/ 137845 w 89"/>
                  <a:gd name="T35" fmla="*/ 513418 h 184"/>
                  <a:gd name="T36" fmla="*/ 137845 w 89"/>
                  <a:gd name="T37" fmla="*/ 507413 h 184"/>
                  <a:gd name="T38" fmla="*/ 137845 w 89"/>
                  <a:gd name="T39" fmla="*/ 270220 h 184"/>
                  <a:gd name="T40" fmla="*/ 128855 w 89"/>
                  <a:gd name="T41" fmla="*/ 270220 h 184"/>
                  <a:gd name="T42" fmla="*/ 128855 w 89"/>
                  <a:gd name="T43" fmla="*/ 507413 h 184"/>
                  <a:gd name="T44" fmla="*/ 128855 w 89"/>
                  <a:gd name="T45" fmla="*/ 513418 h 184"/>
                  <a:gd name="T46" fmla="*/ 95892 w 89"/>
                  <a:gd name="T47" fmla="*/ 552450 h 184"/>
                  <a:gd name="T48" fmla="*/ 59933 w 89"/>
                  <a:gd name="T49" fmla="*/ 513418 h 184"/>
                  <a:gd name="T50" fmla="*/ 59933 w 89"/>
                  <a:gd name="T51" fmla="*/ 507413 h 184"/>
                  <a:gd name="T52" fmla="*/ 59933 w 89"/>
                  <a:gd name="T53" fmla="*/ 90073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9"/>
                  <a:gd name="T82" fmla="*/ 0 h 184"/>
                  <a:gd name="T83" fmla="*/ 89 w 89"/>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9" h="184">
                    <a:moveTo>
                      <a:pt x="20" y="30"/>
                    </a:moveTo>
                    <a:cubicBezTo>
                      <a:pt x="18" y="30"/>
                      <a:pt x="18" y="30"/>
                      <a:pt x="18" y="30"/>
                    </a:cubicBezTo>
                    <a:cubicBezTo>
                      <a:pt x="18" y="77"/>
                      <a:pt x="18" y="77"/>
                      <a:pt x="18" y="77"/>
                    </a:cubicBezTo>
                    <a:cubicBezTo>
                      <a:pt x="18" y="83"/>
                      <a:pt x="16" y="89"/>
                      <a:pt x="9" y="89"/>
                    </a:cubicBezTo>
                    <a:cubicBezTo>
                      <a:pt x="2" y="89"/>
                      <a:pt x="0" y="83"/>
                      <a:pt x="0" y="77"/>
                    </a:cubicBezTo>
                    <a:cubicBezTo>
                      <a:pt x="0" y="30"/>
                      <a:pt x="0" y="30"/>
                      <a:pt x="0" y="30"/>
                    </a:cubicBezTo>
                    <a:cubicBezTo>
                      <a:pt x="0" y="15"/>
                      <a:pt x="7" y="0"/>
                      <a:pt x="25" y="0"/>
                    </a:cubicBezTo>
                    <a:cubicBezTo>
                      <a:pt x="64" y="0"/>
                      <a:pt x="64" y="0"/>
                      <a:pt x="64" y="0"/>
                    </a:cubicBezTo>
                    <a:cubicBezTo>
                      <a:pt x="82" y="0"/>
                      <a:pt x="89" y="15"/>
                      <a:pt x="89" y="30"/>
                    </a:cubicBezTo>
                    <a:cubicBezTo>
                      <a:pt x="89" y="77"/>
                      <a:pt x="89" y="77"/>
                      <a:pt x="89" y="77"/>
                    </a:cubicBezTo>
                    <a:cubicBezTo>
                      <a:pt x="89" y="83"/>
                      <a:pt x="87" y="89"/>
                      <a:pt x="80" y="89"/>
                    </a:cubicBezTo>
                    <a:cubicBezTo>
                      <a:pt x="73" y="89"/>
                      <a:pt x="71" y="83"/>
                      <a:pt x="71" y="77"/>
                    </a:cubicBezTo>
                    <a:cubicBezTo>
                      <a:pt x="71" y="30"/>
                      <a:pt x="71" y="30"/>
                      <a:pt x="71" y="30"/>
                    </a:cubicBezTo>
                    <a:cubicBezTo>
                      <a:pt x="69" y="30"/>
                      <a:pt x="69" y="30"/>
                      <a:pt x="69" y="30"/>
                    </a:cubicBezTo>
                    <a:cubicBezTo>
                      <a:pt x="69" y="169"/>
                      <a:pt x="69" y="169"/>
                      <a:pt x="69" y="169"/>
                    </a:cubicBezTo>
                    <a:cubicBezTo>
                      <a:pt x="69" y="171"/>
                      <a:pt x="69" y="171"/>
                      <a:pt x="69" y="171"/>
                    </a:cubicBezTo>
                    <a:cubicBezTo>
                      <a:pt x="69" y="178"/>
                      <a:pt x="64" y="184"/>
                      <a:pt x="57" y="184"/>
                    </a:cubicBezTo>
                    <a:cubicBezTo>
                      <a:pt x="50" y="184"/>
                      <a:pt x="46" y="178"/>
                      <a:pt x="46" y="171"/>
                    </a:cubicBezTo>
                    <a:cubicBezTo>
                      <a:pt x="46" y="169"/>
                      <a:pt x="46" y="169"/>
                      <a:pt x="46" y="169"/>
                    </a:cubicBezTo>
                    <a:cubicBezTo>
                      <a:pt x="46" y="90"/>
                      <a:pt x="46" y="90"/>
                      <a:pt x="46" y="90"/>
                    </a:cubicBezTo>
                    <a:cubicBezTo>
                      <a:pt x="43" y="90"/>
                      <a:pt x="43" y="90"/>
                      <a:pt x="43" y="90"/>
                    </a:cubicBezTo>
                    <a:cubicBezTo>
                      <a:pt x="43" y="169"/>
                      <a:pt x="43" y="169"/>
                      <a:pt x="43" y="169"/>
                    </a:cubicBezTo>
                    <a:cubicBezTo>
                      <a:pt x="43" y="171"/>
                      <a:pt x="43" y="171"/>
                      <a:pt x="43" y="171"/>
                    </a:cubicBezTo>
                    <a:cubicBezTo>
                      <a:pt x="43" y="178"/>
                      <a:pt x="39" y="184"/>
                      <a:pt x="32" y="184"/>
                    </a:cubicBezTo>
                    <a:cubicBezTo>
                      <a:pt x="25" y="184"/>
                      <a:pt x="20" y="178"/>
                      <a:pt x="20" y="171"/>
                    </a:cubicBezTo>
                    <a:cubicBezTo>
                      <a:pt x="20" y="169"/>
                      <a:pt x="20" y="169"/>
                      <a:pt x="20" y="169"/>
                    </a:cubicBezTo>
                    <a:lnTo>
                      <a:pt x="20" y="30"/>
                    </a:lnTo>
                    <a:close/>
                  </a:path>
                </a:pathLst>
              </a:cu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a:solidFill>
                    <a:schemeClr val="dk1"/>
                  </a:solidFill>
                  <a:latin typeface="演示春风楷" panose="00000500000000000000" pitchFamily="2" charset="-122"/>
                  <a:ea typeface="演示春风楷" panose="00000500000000000000" pitchFamily="2" charset="-122"/>
                </a:endParaRPr>
              </a:p>
            </p:txBody>
          </p:sp>
          <p:sp>
            <p:nvSpPr>
              <p:cNvPr id="33" name="圆形"/>
              <p:cNvSpPr>
                <a:spLocks noChangeArrowheads="1"/>
              </p:cNvSpPr>
              <p:nvPr>
                <p:custDataLst>
                  <p:tags r:id="R04c886350de040a5"/>
                </p:custDataLst>
              </p:nvPr>
            </p:nvSpPr>
            <p:spPr bwMode="auto">
              <a:xfrm>
                <a:off x="80963" y="0"/>
                <a:ext cx="104775" cy="107950"/>
              </a:xfrm>
              <a:prstGeom prst="ellipse">
                <a:avLst/>
              </a:prstGeom>
              <a:solidFill>
                <a:schemeClr val="accent3"/>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zh-CN" sz="2255">
                  <a:solidFill>
                    <a:schemeClr val="dk1"/>
                  </a:solidFill>
                  <a:latin typeface="演示春风楷" panose="00000500000000000000" pitchFamily="2" charset="-122"/>
                  <a:ea typeface="演示春风楷" panose="00000500000000000000" pitchFamily="2" charset="-122"/>
                  <a:sym typeface="宋体" panose="02010600030101010101" pitchFamily="2" charset="-122"/>
                </a:endParaRPr>
              </a:p>
            </p:txBody>
          </p:sp>
        </p:grpSp>
        <p:sp>
          <p:nvSpPr>
            <p:cNvPr id="29" name="任意多边形 144"/>
            <p:cNvSpPr>
              <a:spLocks noChangeArrowheads="1"/>
            </p:cNvSpPr>
            <p:nvPr>
              <p:custDataLst>
                <p:tags r:id="R080c753b0ff44aae"/>
              </p:custDataLst>
            </p:nvPr>
          </p:nvSpPr>
          <p:spPr bwMode="auto">
            <a:xfrm>
              <a:off x="4783738" y="4019020"/>
              <a:ext cx="1655233" cy="61384"/>
            </a:xfrm>
            <a:custGeom>
              <a:avLst/>
              <a:gdLst>
                <a:gd name="T0" fmla="*/ 0 w 1577340"/>
                <a:gd name="T1" fmla="*/ 0 h 45720"/>
                <a:gd name="T2" fmla="*/ 1241425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lt1">
                  <a:lumMod val="65000"/>
                </a:schemeClr>
              </a:solidFill>
              <a:prstDash val="sysDash"/>
              <a:bevel/>
            </a:ln>
            <a:extLst>
              <a:ext uri="{909E8E84-426E-40DD-AFC4-6F175D3DCCD1}">
                <a14:hiddenFill xmlns:a14="http://schemas.microsoft.com/office/drawing/2010/main">
                  <a:solidFill>
                    <a:srgbClr val="FFFFFF"/>
                  </a:solidFill>
                </a14:hiddenFill>
              </a:ext>
            </a:extLst>
          </p:spPr>
          <p:txBody>
            <a:bodyPr anchor="ct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0" name="文本框"/>
            <p:cNvSpPr>
              <a:spLocks noChangeArrowheads="1"/>
            </p:cNvSpPr>
            <p:nvPr>
              <p:custDataLst>
                <p:tags r:id="R0475167a506f4642"/>
              </p:custDataLst>
            </p:nvPr>
          </p:nvSpPr>
          <p:spPr bwMode="auto">
            <a:xfrm>
              <a:off x="6971817" y="3577547"/>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chemeClr val="accent3">
                      <a:lumMod val="25000"/>
                    </a:schemeClr>
                  </a:solidFill>
                  <a:latin typeface="OPPOSans L" panose="00020600040101010101" pitchFamily="18" charset="-122"/>
                  <a:ea typeface="思源宋体 CN Heavy" panose="02020900000000000000" charset="-122"/>
                </a:rPr>
                <a:t>25%</a:t>
              </a:r>
            </a:p>
          </p:txBody>
        </p:sp>
        <p:sp>
          <p:nvSpPr>
            <p:cNvPr id="31" name="文本框 30"/>
            <p:cNvSpPr txBox="1"/>
            <p:nvPr>
              <p:custDataLst>
                <p:tags r:id="R98df501333bf41ec"/>
              </p:custDataLst>
            </p:nvPr>
          </p:nvSpPr>
          <p:spPr>
            <a:xfrm>
              <a:off x="7770959" y="3549553"/>
              <a:ext cx="3448583" cy="56451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grpSp>
      <p:grpSp>
        <p:nvGrpSpPr>
          <p:cNvPr id="34" name="组合 33"/>
          <p:cNvGrpSpPr/>
          <p:nvPr/>
        </p:nvGrpSpPr>
        <p:grpSpPr>
          <a:xfrm>
            <a:off x="5466296" y="4430606"/>
            <a:ext cx="5753246" cy="624523"/>
            <a:chOff x="5466296" y="4430606"/>
            <a:chExt cx="5753246" cy="624523"/>
          </a:xfrm>
        </p:grpSpPr>
        <p:sp>
          <p:nvSpPr>
            <p:cNvPr id="35" name="图标106"/>
            <p:cNvSpPr>
              <a:spLocks noEditPoints="1" noChangeArrowheads="1"/>
            </p:cNvSpPr>
            <p:nvPr>
              <p:custDataLst>
                <p:tags r:id="Rfc0b0920bda7472e"/>
              </p:custDataLst>
            </p:nvPr>
          </p:nvSpPr>
          <p:spPr bwMode="auto">
            <a:xfrm>
              <a:off x="6569012" y="4511145"/>
              <a:ext cx="353484" cy="543984"/>
            </a:xfrm>
            <a:custGeom>
              <a:avLst/>
              <a:gdLst>
                <a:gd name="T0" fmla="*/ 194590 w 203"/>
                <a:gd name="T1" fmla="*/ 64488 h 310"/>
                <a:gd name="T2" fmla="*/ 168471 w 203"/>
                <a:gd name="T3" fmla="*/ 114500 h 310"/>
                <a:gd name="T4" fmla="*/ 100560 w 203"/>
                <a:gd name="T5" fmla="*/ 64488 h 310"/>
                <a:gd name="T6" fmla="*/ 95336 w 203"/>
                <a:gd name="T7" fmla="*/ 40799 h 310"/>
                <a:gd name="T8" fmla="*/ 67911 w 203"/>
                <a:gd name="T9" fmla="*/ 21057 h 310"/>
                <a:gd name="T10" fmla="*/ 219404 w 203"/>
                <a:gd name="T11" fmla="*/ 21057 h 310"/>
                <a:gd name="T12" fmla="*/ 215486 w 203"/>
                <a:gd name="T13" fmla="*/ 32902 h 310"/>
                <a:gd name="T14" fmla="*/ 218098 w 203"/>
                <a:gd name="T15" fmla="*/ 73701 h 310"/>
                <a:gd name="T16" fmla="*/ 208956 w 203"/>
                <a:gd name="T17" fmla="*/ 48695 h 310"/>
                <a:gd name="T18" fmla="*/ 194590 w 203"/>
                <a:gd name="T19" fmla="*/ 40799 h 310"/>
                <a:gd name="T20" fmla="*/ 92724 w 203"/>
                <a:gd name="T21" fmla="*/ 347448 h 310"/>
                <a:gd name="T22" fmla="*/ 6530 w 203"/>
                <a:gd name="T23" fmla="*/ 340867 h 310"/>
                <a:gd name="T24" fmla="*/ 22202 w 203"/>
                <a:gd name="T25" fmla="*/ 310597 h 310"/>
                <a:gd name="T26" fmla="*/ 26120 w 203"/>
                <a:gd name="T27" fmla="*/ 317178 h 310"/>
                <a:gd name="T28" fmla="*/ 35261 w 203"/>
                <a:gd name="T29" fmla="*/ 326390 h 310"/>
                <a:gd name="T30" fmla="*/ 37873 w 203"/>
                <a:gd name="T31" fmla="*/ 317178 h 310"/>
                <a:gd name="T32" fmla="*/ 66605 w 203"/>
                <a:gd name="T33" fmla="*/ 313229 h 310"/>
                <a:gd name="T34" fmla="*/ 70523 w 203"/>
                <a:gd name="T35" fmla="*/ 317178 h 310"/>
                <a:gd name="T36" fmla="*/ 79664 w 203"/>
                <a:gd name="T37" fmla="*/ 326390 h 310"/>
                <a:gd name="T38" fmla="*/ 82276 w 203"/>
                <a:gd name="T39" fmla="*/ 317178 h 310"/>
                <a:gd name="T40" fmla="*/ 97948 w 203"/>
                <a:gd name="T41" fmla="*/ 307965 h 310"/>
                <a:gd name="T42" fmla="*/ 0 w 203"/>
                <a:gd name="T43" fmla="*/ 301385 h 310"/>
                <a:gd name="T44" fmla="*/ 100560 w 203"/>
                <a:gd name="T45" fmla="*/ 267166 h 310"/>
                <a:gd name="T46" fmla="*/ 70523 w 203"/>
                <a:gd name="T47" fmla="*/ 243477 h 310"/>
                <a:gd name="T48" fmla="*/ 75747 w 203"/>
                <a:gd name="T49" fmla="*/ 261902 h 310"/>
                <a:gd name="T50" fmla="*/ 66605 w 203"/>
                <a:gd name="T51" fmla="*/ 251373 h 310"/>
                <a:gd name="T52" fmla="*/ 39179 w 203"/>
                <a:gd name="T53" fmla="*/ 261902 h 310"/>
                <a:gd name="T54" fmla="*/ 30037 w 203"/>
                <a:gd name="T55" fmla="*/ 251373 h 310"/>
                <a:gd name="T56" fmla="*/ 43097 w 203"/>
                <a:gd name="T57" fmla="*/ 242161 h 310"/>
                <a:gd name="T58" fmla="*/ 189366 w 203"/>
                <a:gd name="T59" fmla="*/ 130293 h 310"/>
                <a:gd name="T60" fmla="*/ 265113 w 203"/>
                <a:gd name="T61" fmla="*/ 242161 h 310"/>
                <a:gd name="T62" fmla="*/ 198508 w 203"/>
                <a:gd name="T63" fmla="*/ 218471 h 310"/>
                <a:gd name="T64" fmla="*/ 181531 w 203"/>
                <a:gd name="T65" fmla="*/ 407988 h 310"/>
                <a:gd name="T66" fmla="*/ 154105 w 203"/>
                <a:gd name="T67" fmla="*/ 281643 h 310"/>
                <a:gd name="T68" fmla="*/ 116232 w 203"/>
                <a:gd name="T69" fmla="*/ 406672 h 310"/>
                <a:gd name="T70" fmla="*/ 95336 w 203"/>
                <a:gd name="T71" fmla="*/ 347448 h 3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310"/>
                <a:gd name="T110" fmla="*/ 203 w 203"/>
                <a:gd name="T111" fmla="*/ 310 h 3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310">
                  <a:moveTo>
                    <a:pt x="149" y="31"/>
                  </a:moveTo>
                  <a:cubicBezTo>
                    <a:pt x="149" y="49"/>
                    <a:pt x="149" y="49"/>
                    <a:pt x="149" y="49"/>
                  </a:cubicBezTo>
                  <a:cubicBezTo>
                    <a:pt x="145" y="49"/>
                    <a:pt x="145" y="49"/>
                    <a:pt x="145" y="49"/>
                  </a:cubicBezTo>
                  <a:cubicBezTo>
                    <a:pt x="149" y="64"/>
                    <a:pt x="143" y="79"/>
                    <a:pt x="129" y="87"/>
                  </a:cubicBezTo>
                  <a:cubicBezTo>
                    <a:pt x="113" y="97"/>
                    <a:pt x="91" y="92"/>
                    <a:pt x="81" y="76"/>
                  </a:cubicBezTo>
                  <a:cubicBezTo>
                    <a:pt x="76" y="67"/>
                    <a:pt x="75" y="58"/>
                    <a:pt x="77" y="49"/>
                  </a:cubicBezTo>
                  <a:cubicBezTo>
                    <a:pt x="73" y="49"/>
                    <a:pt x="73" y="49"/>
                    <a:pt x="73" y="49"/>
                  </a:cubicBezTo>
                  <a:cubicBezTo>
                    <a:pt x="73" y="31"/>
                    <a:pt x="73" y="31"/>
                    <a:pt x="73" y="31"/>
                  </a:cubicBezTo>
                  <a:cubicBezTo>
                    <a:pt x="52" y="24"/>
                    <a:pt x="52" y="24"/>
                    <a:pt x="52" y="24"/>
                  </a:cubicBezTo>
                  <a:cubicBezTo>
                    <a:pt x="52" y="16"/>
                    <a:pt x="52" y="16"/>
                    <a:pt x="52" y="16"/>
                  </a:cubicBezTo>
                  <a:cubicBezTo>
                    <a:pt x="110" y="0"/>
                    <a:pt x="110" y="0"/>
                    <a:pt x="110" y="0"/>
                  </a:cubicBezTo>
                  <a:cubicBezTo>
                    <a:pt x="168" y="16"/>
                    <a:pt x="168" y="16"/>
                    <a:pt x="168" y="16"/>
                  </a:cubicBezTo>
                  <a:cubicBezTo>
                    <a:pt x="168" y="24"/>
                    <a:pt x="168" y="24"/>
                    <a:pt x="168" y="24"/>
                  </a:cubicBezTo>
                  <a:cubicBezTo>
                    <a:pt x="165" y="25"/>
                    <a:pt x="165" y="25"/>
                    <a:pt x="165" y="25"/>
                  </a:cubicBezTo>
                  <a:cubicBezTo>
                    <a:pt x="165" y="37"/>
                    <a:pt x="165" y="37"/>
                    <a:pt x="165" y="37"/>
                  </a:cubicBezTo>
                  <a:cubicBezTo>
                    <a:pt x="167" y="56"/>
                    <a:pt x="167" y="56"/>
                    <a:pt x="167" y="56"/>
                  </a:cubicBezTo>
                  <a:cubicBezTo>
                    <a:pt x="158" y="56"/>
                    <a:pt x="158" y="56"/>
                    <a:pt x="158" y="56"/>
                  </a:cubicBezTo>
                  <a:cubicBezTo>
                    <a:pt x="160" y="37"/>
                    <a:pt x="160" y="37"/>
                    <a:pt x="160" y="37"/>
                  </a:cubicBezTo>
                  <a:cubicBezTo>
                    <a:pt x="160" y="27"/>
                    <a:pt x="160" y="27"/>
                    <a:pt x="160" y="27"/>
                  </a:cubicBezTo>
                  <a:cubicBezTo>
                    <a:pt x="149" y="31"/>
                    <a:pt x="149" y="31"/>
                    <a:pt x="149" y="31"/>
                  </a:cubicBezTo>
                  <a:close/>
                  <a:moveTo>
                    <a:pt x="73" y="264"/>
                  </a:moveTo>
                  <a:cubicBezTo>
                    <a:pt x="72" y="264"/>
                    <a:pt x="72" y="264"/>
                    <a:pt x="71" y="264"/>
                  </a:cubicBezTo>
                  <a:cubicBezTo>
                    <a:pt x="10" y="264"/>
                    <a:pt x="10" y="264"/>
                    <a:pt x="10" y="264"/>
                  </a:cubicBezTo>
                  <a:cubicBezTo>
                    <a:pt x="7" y="264"/>
                    <a:pt x="5" y="262"/>
                    <a:pt x="5" y="259"/>
                  </a:cubicBezTo>
                  <a:cubicBezTo>
                    <a:pt x="5" y="234"/>
                    <a:pt x="5" y="234"/>
                    <a:pt x="5" y="234"/>
                  </a:cubicBezTo>
                  <a:cubicBezTo>
                    <a:pt x="9" y="235"/>
                    <a:pt x="13" y="236"/>
                    <a:pt x="17" y="236"/>
                  </a:cubicBezTo>
                  <a:cubicBezTo>
                    <a:pt x="17" y="241"/>
                    <a:pt x="17" y="241"/>
                    <a:pt x="17" y="241"/>
                  </a:cubicBezTo>
                  <a:cubicBezTo>
                    <a:pt x="20" y="241"/>
                    <a:pt x="20" y="241"/>
                    <a:pt x="20" y="241"/>
                  </a:cubicBezTo>
                  <a:cubicBezTo>
                    <a:pt x="20" y="248"/>
                    <a:pt x="20" y="248"/>
                    <a:pt x="20" y="248"/>
                  </a:cubicBezTo>
                  <a:cubicBezTo>
                    <a:pt x="27" y="248"/>
                    <a:pt x="27" y="248"/>
                    <a:pt x="27" y="248"/>
                  </a:cubicBezTo>
                  <a:cubicBezTo>
                    <a:pt x="27" y="241"/>
                    <a:pt x="27" y="241"/>
                    <a:pt x="27" y="241"/>
                  </a:cubicBezTo>
                  <a:cubicBezTo>
                    <a:pt x="29" y="241"/>
                    <a:pt x="29" y="241"/>
                    <a:pt x="29" y="241"/>
                  </a:cubicBezTo>
                  <a:cubicBezTo>
                    <a:pt x="29" y="238"/>
                    <a:pt x="29" y="238"/>
                    <a:pt x="29" y="238"/>
                  </a:cubicBezTo>
                  <a:cubicBezTo>
                    <a:pt x="36" y="238"/>
                    <a:pt x="44" y="238"/>
                    <a:pt x="51" y="238"/>
                  </a:cubicBezTo>
                  <a:cubicBezTo>
                    <a:pt x="51" y="241"/>
                    <a:pt x="51" y="241"/>
                    <a:pt x="51" y="241"/>
                  </a:cubicBezTo>
                  <a:cubicBezTo>
                    <a:pt x="54" y="241"/>
                    <a:pt x="54" y="241"/>
                    <a:pt x="54" y="241"/>
                  </a:cubicBezTo>
                  <a:cubicBezTo>
                    <a:pt x="54" y="248"/>
                    <a:pt x="54" y="248"/>
                    <a:pt x="54" y="248"/>
                  </a:cubicBezTo>
                  <a:cubicBezTo>
                    <a:pt x="61" y="248"/>
                    <a:pt x="61" y="248"/>
                    <a:pt x="61" y="248"/>
                  </a:cubicBezTo>
                  <a:cubicBezTo>
                    <a:pt x="61" y="241"/>
                    <a:pt x="61" y="241"/>
                    <a:pt x="61" y="241"/>
                  </a:cubicBezTo>
                  <a:cubicBezTo>
                    <a:pt x="63" y="241"/>
                    <a:pt x="63" y="241"/>
                    <a:pt x="63" y="241"/>
                  </a:cubicBezTo>
                  <a:cubicBezTo>
                    <a:pt x="63" y="236"/>
                    <a:pt x="63" y="236"/>
                    <a:pt x="63" y="236"/>
                  </a:cubicBezTo>
                  <a:cubicBezTo>
                    <a:pt x="67" y="236"/>
                    <a:pt x="71" y="235"/>
                    <a:pt x="75" y="234"/>
                  </a:cubicBezTo>
                  <a:cubicBezTo>
                    <a:pt x="75" y="230"/>
                    <a:pt x="75" y="230"/>
                    <a:pt x="75" y="230"/>
                  </a:cubicBezTo>
                  <a:cubicBezTo>
                    <a:pt x="50" y="236"/>
                    <a:pt x="25" y="235"/>
                    <a:pt x="0" y="229"/>
                  </a:cubicBezTo>
                  <a:cubicBezTo>
                    <a:pt x="0" y="203"/>
                    <a:pt x="0" y="203"/>
                    <a:pt x="0" y="203"/>
                  </a:cubicBezTo>
                  <a:cubicBezTo>
                    <a:pt x="77" y="203"/>
                    <a:pt x="77" y="203"/>
                    <a:pt x="77" y="203"/>
                  </a:cubicBezTo>
                  <a:cubicBezTo>
                    <a:pt x="75" y="157"/>
                    <a:pt x="75" y="157"/>
                    <a:pt x="75" y="157"/>
                  </a:cubicBezTo>
                  <a:cubicBezTo>
                    <a:pt x="54" y="185"/>
                    <a:pt x="54" y="185"/>
                    <a:pt x="54" y="185"/>
                  </a:cubicBezTo>
                  <a:cubicBezTo>
                    <a:pt x="56" y="186"/>
                    <a:pt x="58" y="188"/>
                    <a:pt x="58" y="191"/>
                  </a:cubicBezTo>
                  <a:cubicBezTo>
                    <a:pt x="58" y="199"/>
                    <a:pt x="58" y="199"/>
                    <a:pt x="58" y="199"/>
                  </a:cubicBezTo>
                  <a:cubicBezTo>
                    <a:pt x="51" y="199"/>
                    <a:pt x="51" y="199"/>
                    <a:pt x="51" y="199"/>
                  </a:cubicBezTo>
                  <a:cubicBezTo>
                    <a:pt x="51" y="191"/>
                    <a:pt x="51" y="191"/>
                    <a:pt x="51" y="191"/>
                  </a:cubicBezTo>
                  <a:cubicBezTo>
                    <a:pt x="30" y="191"/>
                    <a:pt x="30" y="191"/>
                    <a:pt x="30" y="191"/>
                  </a:cubicBezTo>
                  <a:cubicBezTo>
                    <a:pt x="30" y="199"/>
                    <a:pt x="30" y="199"/>
                    <a:pt x="30" y="199"/>
                  </a:cubicBezTo>
                  <a:cubicBezTo>
                    <a:pt x="23" y="199"/>
                    <a:pt x="23" y="199"/>
                    <a:pt x="23" y="199"/>
                  </a:cubicBezTo>
                  <a:cubicBezTo>
                    <a:pt x="23" y="191"/>
                    <a:pt x="23" y="191"/>
                    <a:pt x="23" y="191"/>
                  </a:cubicBezTo>
                  <a:cubicBezTo>
                    <a:pt x="23" y="187"/>
                    <a:pt x="26" y="184"/>
                    <a:pt x="30" y="184"/>
                  </a:cubicBezTo>
                  <a:cubicBezTo>
                    <a:pt x="33" y="184"/>
                    <a:pt x="33" y="184"/>
                    <a:pt x="33" y="184"/>
                  </a:cubicBezTo>
                  <a:cubicBezTo>
                    <a:pt x="73" y="99"/>
                    <a:pt x="73" y="99"/>
                    <a:pt x="73" y="99"/>
                  </a:cubicBezTo>
                  <a:cubicBezTo>
                    <a:pt x="145" y="99"/>
                    <a:pt x="145" y="99"/>
                    <a:pt x="145" y="99"/>
                  </a:cubicBezTo>
                  <a:cubicBezTo>
                    <a:pt x="168" y="141"/>
                    <a:pt x="168" y="141"/>
                    <a:pt x="168" y="141"/>
                  </a:cubicBezTo>
                  <a:cubicBezTo>
                    <a:pt x="203" y="184"/>
                    <a:pt x="203" y="184"/>
                    <a:pt x="203" y="184"/>
                  </a:cubicBezTo>
                  <a:cubicBezTo>
                    <a:pt x="194" y="197"/>
                    <a:pt x="194" y="197"/>
                    <a:pt x="194" y="197"/>
                  </a:cubicBezTo>
                  <a:cubicBezTo>
                    <a:pt x="152" y="166"/>
                    <a:pt x="152" y="166"/>
                    <a:pt x="152" y="166"/>
                  </a:cubicBezTo>
                  <a:cubicBezTo>
                    <a:pt x="151" y="205"/>
                    <a:pt x="151" y="205"/>
                    <a:pt x="151" y="205"/>
                  </a:cubicBezTo>
                  <a:cubicBezTo>
                    <a:pt x="139" y="310"/>
                    <a:pt x="139" y="310"/>
                    <a:pt x="139" y="310"/>
                  </a:cubicBezTo>
                  <a:cubicBezTo>
                    <a:pt x="118" y="310"/>
                    <a:pt x="118" y="310"/>
                    <a:pt x="118" y="310"/>
                  </a:cubicBezTo>
                  <a:cubicBezTo>
                    <a:pt x="118" y="214"/>
                    <a:pt x="118" y="214"/>
                    <a:pt x="118" y="214"/>
                  </a:cubicBezTo>
                  <a:cubicBezTo>
                    <a:pt x="108" y="214"/>
                    <a:pt x="108" y="214"/>
                    <a:pt x="108" y="214"/>
                  </a:cubicBezTo>
                  <a:cubicBezTo>
                    <a:pt x="89" y="309"/>
                    <a:pt x="89" y="309"/>
                    <a:pt x="89" y="309"/>
                  </a:cubicBezTo>
                  <a:cubicBezTo>
                    <a:pt x="70" y="309"/>
                    <a:pt x="70" y="309"/>
                    <a:pt x="70" y="309"/>
                  </a:cubicBezTo>
                  <a:lnTo>
                    <a:pt x="73" y="264"/>
                  </a:lnTo>
                  <a:close/>
                </a:path>
              </a:pathLst>
            </a:custGeom>
            <a:solidFill>
              <a:schemeClr val="accent4"/>
            </a:solidFill>
            <a:ln w="25400" algn="ctr">
              <a:noFill/>
              <a:miter lim="800000"/>
            </a:ln>
            <a:effectLst>
              <a:outerShdw blurRad="63500" algn="ctr" rotWithShape="0">
                <a:prstClr val="black">
                  <a:alpha val="40000"/>
                </a:prstClr>
              </a:outerShdw>
            </a:effectLst>
          </p:spPr>
          <p:txBody>
            <a:bodyPr anchor="ctr"/>
            <a:lstStyle/>
            <a:p>
              <a:pPr algn="ctr" defTabSz="1146175"/>
              <a:endParaRPr lang="zh-CN" altLang="en-US" sz="2255" dirty="0">
                <a:solidFill>
                  <a:schemeClr val="dk1"/>
                </a:solidFill>
                <a:latin typeface="演示春风楷" panose="00000500000000000000" pitchFamily="2" charset="-122"/>
                <a:ea typeface="演示春风楷" panose="00000500000000000000" pitchFamily="2" charset="-122"/>
              </a:endParaRPr>
            </a:p>
          </p:txBody>
        </p:sp>
        <p:sp>
          <p:nvSpPr>
            <p:cNvPr id="36" name="任意多边形 145"/>
            <p:cNvSpPr>
              <a:spLocks noChangeArrowheads="1"/>
            </p:cNvSpPr>
            <p:nvPr>
              <p:custDataLst>
                <p:tags r:id="Rc27d2b00bb22490a"/>
              </p:custDataLst>
            </p:nvPr>
          </p:nvSpPr>
          <p:spPr bwMode="auto">
            <a:xfrm>
              <a:off x="5466296" y="4903787"/>
              <a:ext cx="972675" cy="61384"/>
            </a:xfrm>
            <a:custGeom>
              <a:avLst/>
              <a:gdLst>
                <a:gd name="T0" fmla="*/ 0 w 1577340"/>
                <a:gd name="T1" fmla="*/ 0 h 45720"/>
                <a:gd name="T2" fmla="*/ 696912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lt1">
                  <a:lumMod val="65000"/>
                </a:schemeClr>
              </a:solidFill>
              <a:prstDash val="sysDash"/>
              <a:bevel/>
            </a:ln>
            <a:extLst>
              <a:ext uri="{909E8E84-426E-40DD-AFC4-6F175D3DCCD1}">
                <a14:hiddenFill xmlns:a14="http://schemas.microsoft.com/office/drawing/2010/main">
                  <a:solidFill>
                    <a:srgbClr val="FFFFFF"/>
                  </a:solidFill>
                </a14:hiddenFill>
              </a:ext>
            </a:extLst>
          </p:spPr>
          <p:txBody>
            <a:bodyPr anchor="ctr"/>
            <a:lstStyle/>
            <a:p>
              <a:endParaRPr lang="zh-CN" altLang="en-US" sz="2400">
                <a:solidFill>
                  <a:schemeClr val="dk1"/>
                </a:solidFill>
                <a:latin typeface="演示春风楷" panose="00000500000000000000" pitchFamily="2" charset="-122"/>
                <a:ea typeface="演示春风楷" panose="00000500000000000000" pitchFamily="2" charset="-122"/>
              </a:endParaRPr>
            </a:p>
          </p:txBody>
        </p:sp>
        <p:sp>
          <p:nvSpPr>
            <p:cNvPr id="37" name="文本框"/>
            <p:cNvSpPr>
              <a:spLocks noChangeArrowheads="1"/>
            </p:cNvSpPr>
            <p:nvPr>
              <p:custDataLst>
                <p:tags r:id="Rc058c17e826041c8"/>
              </p:custDataLst>
            </p:nvPr>
          </p:nvSpPr>
          <p:spPr bwMode="auto">
            <a:xfrm>
              <a:off x="7009160" y="4442201"/>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dirty="0">
                  <a:solidFill>
                    <a:schemeClr val="accent4">
                      <a:lumMod val="25000"/>
                    </a:schemeClr>
                  </a:solidFill>
                  <a:latin typeface="OPPOSans L" panose="00020600040101010101" pitchFamily="18" charset="-122"/>
                  <a:ea typeface="思源宋体 CN Heavy" panose="02020900000000000000" charset="-122"/>
                </a:rPr>
                <a:t>25%</a:t>
              </a:r>
            </a:p>
          </p:txBody>
        </p:sp>
        <p:sp>
          <p:nvSpPr>
            <p:cNvPr id="38" name="文本框 37"/>
            <p:cNvSpPr txBox="1"/>
            <p:nvPr>
              <p:custDataLst>
                <p:tags r:id="Re205db48584045ab"/>
              </p:custDataLst>
            </p:nvPr>
          </p:nvSpPr>
          <p:spPr>
            <a:xfrm>
              <a:off x="7770959" y="4430606"/>
              <a:ext cx="3448583" cy="56451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grpSp>
      <p:sp>
        <p:nvSpPr>
          <p:cNvPr id="39" name="矩形 38"/>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40" name="图片 39"/>
          <p:cNvPicPr>
            <a:picLocks noChangeAspect="1"/>
          </p:cNvPicPr>
          <p:nvPr/>
        </p:nvPicPr>
        <p:blipFill>
          <a:blip r:embed="Rb64e5425bfc84f54"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46000">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14:bounceEnd="46000">
                                          <p:cBhvr additive="base">
                                            <p:cTn id="13" dur="1000" fill="hold"/>
                                            <p:tgtEl>
                                              <p:spTgt spid="15"/>
                                            </p:tgtEl>
                                            <p:attrNameLst>
                                              <p:attrName>ppt_x</p:attrName>
                                            </p:attrNameLst>
                                          </p:cBhvr>
                                          <p:tavLst>
                                            <p:tav tm="0">
                                              <p:val>
                                                <p:strVal val="1+#ppt_w/2"/>
                                              </p:val>
                                            </p:tav>
                                            <p:tav tm="100000">
                                              <p:val>
                                                <p:strVal val="#ppt_x"/>
                                              </p:val>
                                            </p:tav>
                                          </p:tavLst>
                                        </p:anim>
                                        <p:anim calcmode="lin" valueType="num" p14:bounceEnd="46000">
                                          <p:cBhvr additive="base">
                                            <p:cTn id="14" dur="10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46000">
                                      <p:stCondLst>
                                        <p:cond delay="250"/>
                                      </p:stCondLst>
                                      <p:childTnLst>
                                        <p:set>
                                          <p:cBhvr>
                                            <p:cTn id="16" dur="1" fill="hold">
                                              <p:stCondLst>
                                                <p:cond delay="0"/>
                                              </p:stCondLst>
                                            </p:cTn>
                                            <p:tgtEl>
                                              <p:spTgt spid="22"/>
                                            </p:tgtEl>
                                            <p:attrNameLst>
                                              <p:attrName>style.visibility</p:attrName>
                                            </p:attrNameLst>
                                          </p:cBhvr>
                                          <p:to>
                                            <p:strVal val="visible"/>
                                          </p:to>
                                        </p:set>
                                        <p:anim calcmode="lin" valueType="num" p14:bounceEnd="46000">
                                          <p:cBhvr additive="base">
                                            <p:cTn id="17" dur="1000" fill="hold"/>
                                            <p:tgtEl>
                                              <p:spTgt spid="22"/>
                                            </p:tgtEl>
                                            <p:attrNameLst>
                                              <p:attrName>ppt_x</p:attrName>
                                            </p:attrNameLst>
                                          </p:cBhvr>
                                          <p:tavLst>
                                            <p:tav tm="0">
                                              <p:val>
                                                <p:strVal val="1+#ppt_w/2"/>
                                              </p:val>
                                            </p:tav>
                                            <p:tav tm="100000">
                                              <p:val>
                                                <p:strVal val="#ppt_x"/>
                                              </p:val>
                                            </p:tav>
                                          </p:tavLst>
                                        </p:anim>
                                        <p:anim calcmode="lin" valueType="num" p14:bounceEnd="46000">
                                          <p:cBhvr additive="base">
                                            <p:cTn id="18" dur="10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46000">
                                      <p:stCondLst>
                                        <p:cond delay="500"/>
                                      </p:stCondLst>
                                      <p:childTnLst>
                                        <p:set>
                                          <p:cBhvr>
                                            <p:cTn id="20" dur="1" fill="hold">
                                              <p:stCondLst>
                                                <p:cond delay="0"/>
                                              </p:stCondLst>
                                            </p:cTn>
                                            <p:tgtEl>
                                              <p:spTgt spid="27"/>
                                            </p:tgtEl>
                                            <p:attrNameLst>
                                              <p:attrName>style.visibility</p:attrName>
                                            </p:attrNameLst>
                                          </p:cBhvr>
                                          <p:to>
                                            <p:strVal val="visible"/>
                                          </p:to>
                                        </p:set>
                                        <p:anim calcmode="lin" valueType="num" p14:bounceEnd="46000">
                                          <p:cBhvr additive="base">
                                            <p:cTn id="21" dur="1000" fill="hold"/>
                                            <p:tgtEl>
                                              <p:spTgt spid="27"/>
                                            </p:tgtEl>
                                            <p:attrNameLst>
                                              <p:attrName>ppt_x</p:attrName>
                                            </p:attrNameLst>
                                          </p:cBhvr>
                                          <p:tavLst>
                                            <p:tav tm="0">
                                              <p:val>
                                                <p:strVal val="1+#ppt_w/2"/>
                                              </p:val>
                                            </p:tav>
                                            <p:tav tm="100000">
                                              <p:val>
                                                <p:strVal val="#ppt_x"/>
                                              </p:val>
                                            </p:tav>
                                          </p:tavLst>
                                        </p:anim>
                                        <p:anim calcmode="lin" valueType="num" p14:bounceEnd="46000">
                                          <p:cBhvr additive="base">
                                            <p:cTn id="22" dur="1000" fill="hold"/>
                                            <p:tgtEl>
                                              <p:spTgt spid="2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46000">
                                      <p:stCondLst>
                                        <p:cond delay="750"/>
                                      </p:stCondLst>
                                      <p:childTnLst>
                                        <p:set>
                                          <p:cBhvr>
                                            <p:cTn id="24" dur="1" fill="hold">
                                              <p:stCondLst>
                                                <p:cond delay="0"/>
                                              </p:stCondLst>
                                            </p:cTn>
                                            <p:tgtEl>
                                              <p:spTgt spid="34"/>
                                            </p:tgtEl>
                                            <p:attrNameLst>
                                              <p:attrName>style.visibility</p:attrName>
                                            </p:attrNameLst>
                                          </p:cBhvr>
                                          <p:to>
                                            <p:strVal val="visible"/>
                                          </p:to>
                                        </p:set>
                                        <p:anim calcmode="lin" valueType="num" p14:bounceEnd="46000">
                                          <p:cBhvr additive="base">
                                            <p:cTn id="25" dur="1000" fill="hold"/>
                                            <p:tgtEl>
                                              <p:spTgt spid="34"/>
                                            </p:tgtEl>
                                            <p:attrNameLst>
                                              <p:attrName>ppt_x</p:attrName>
                                            </p:attrNameLst>
                                          </p:cBhvr>
                                          <p:tavLst>
                                            <p:tav tm="0">
                                              <p:val>
                                                <p:strVal val="1+#ppt_w/2"/>
                                              </p:val>
                                            </p:tav>
                                            <p:tav tm="100000">
                                              <p:val>
                                                <p:strVal val="#ppt_x"/>
                                              </p:val>
                                            </p:tav>
                                          </p:tavLst>
                                        </p:anim>
                                        <p:anim calcmode="lin" valueType="num" p14:bounceEnd="46000">
                                          <p:cBhvr additive="base">
                                            <p:cTn id="26" dur="10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25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1+#ppt_w/2"/>
                                              </p:val>
                                            </p:tav>
                                            <p:tav tm="100000">
                                              <p:val>
                                                <p:strVal val="#ppt_x"/>
                                              </p:val>
                                            </p:tav>
                                          </p:tavLst>
                                        </p:anim>
                                        <p:anim calcmode="lin" valueType="num">
                                          <p:cBhvr additive="base">
                                            <p:cTn id="18" dur="10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50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1000" fill="hold"/>
                                            <p:tgtEl>
                                              <p:spTgt spid="27"/>
                                            </p:tgtEl>
                                            <p:attrNameLst>
                                              <p:attrName>ppt_x</p:attrName>
                                            </p:attrNameLst>
                                          </p:cBhvr>
                                          <p:tavLst>
                                            <p:tav tm="0">
                                              <p:val>
                                                <p:strVal val="1+#ppt_w/2"/>
                                              </p:val>
                                            </p:tav>
                                            <p:tav tm="100000">
                                              <p:val>
                                                <p:strVal val="#ppt_x"/>
                                              </p:val>
                                            </p:tav>
                                          </p:tavLst>
                                        </p:anim>
                                        <p:anim calcmode="lin" valueType="num">
                                          <p:cBhvr additive="base">
                                            <p:cTn id="22" dur="1000" fill="hold"/>
                                            <p:tgtEl>
                                              <p:spTgt spid="2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75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1000" fill="hold"/>
                                            <p:tgtEl>
                                              <p:spTgt spid="34"/>
                                            </p:tgtEl>
                                            <p:attrNameLst>
                                              <p:attrName>ppt_x</p:attrName>
                                            </p:attrNameLst>
                                          </p:cBhvr>
                                          <p:tavLst>
                                            <p:tav tm="0">
                                              <p:val>
                                                <p:strVal val="1+#ppt_w/2"/>
                                              </p:val>
                                            </p:tav>
                                            <p:tav tm="100000">
                                              <p:val>
                                                <p:strVal val="#ppt_x"/>
                                              </p:val>
                                            </p:tav>
                                          </p:tavLst>
                                        </p:anim>
                                        <p:anim calcmode="lin" valueType="num">
                                          <p:cBhvr additive="base">
                                            <p:cTn id="26" dur="10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mc:Fallback>
  </mc:AlternateContent>
</p:sld>
</file>

<file path=ppt/slides/slide9.xml><?xml version="1.0" encoding="utf-8"?>
<p:sld xmlns:a14="http://schemas.microsoft.com/office/drawing/2010/main" xmlns:mc="http://schemas.openxmlformats.org/markup-compatibility/2006"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custDataLst>
              <p:tags r:id="R79cbb78782264da3"/>
            </p:custDataLst>
          </p:nvPr>
        </p:nvCxnSpPr>
        <p:spPr>
          <a:xfrm flipH="1">
            <a:off x="3436347" y="5273171"/>
            <a:ext cx="686952" cy="0"/>
          </a:xfrm>
          <a:prstGeom prst="line">
            <a:avLst/>
          </a:prstGeom>
          <a:ln w="6350">
            <a:solidFill>
              <a:schemeClr val="accent4">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999269" y="4852494"/>
            <a:ext cx="2555862" cy="1163427"/>
            <a:chOff x="733139" y="4399916"/>
            <a:chExt cx="2555862" cy="1163427"/>
          </a:xfrm>
        </p:grpSpPr>
        <p:sp>
          <p:nvSpPr>
            <p:cNvPr id="16" name="TextBox 23"/>
            <p:cNvSpPr txBox="1"/>
            <p:nvPr>
              <p:custDataLst>
                <p:tags r:id="R86a5bf561cd4447d"/>
              </p:custDataLst>
            </p:nvPr>
          </p:nvSpPr>
          <p:spPr>
            <a:xfrm>
              <a:off x="733139" y="4762608"/>
              <a:ext cx="2555862" cy="800735"/>
            </a:xfrm>
            <a:prstGeom prst="rect">
              <a:avLst/>
            </a:prstGeom>
            <a:noFill/>
          </p:spPr>
          <p:txBody>
            <a:bodyPr wrap="square" rtlCol="0">
              <a:spAutoFit/>
            </a:bodyPr>
            <a:lstStyle/>
            <a:p>
              <a:pPr algn="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17" name="TextBox 24"/>
            <p:cNvSpPr txBox="1"/>
            <p:nvPr>
              <p:custDataLst>
                <p:tags r:id="Reeacfc8b77bd46c6"/>
              </p:custDataLst>
            </p:nvPr>
          </p:nvSpPr>
          <p:spPr>
            <a:xfrm>
              <a:off x="1242672" y="4399916"/>
              <a:ext cx="1787525" cy="395605"/>
            </a:xfrm>
            <a:prstGeom prst="rect">
              <a:avLst/>
            </a:prstGeom>
            <a:noFill/>
          </p:spPr>
          <p:txBody>
            <a:bodyPr wrap="none" rtlCol="0">
              <a:spAutoFit/>
            </a:bodyPr>
            <a:lstStyle/>
            <a:p>
              <a:pPr algn="r">
                <a:lnSpc>
                  <a:spcPct val="110000"/>
                </a:lnSpc>
              </a:pPr>
              <a:r>
                <a:rPr lang="zh-CN" altLang="en-US" b="1" dirty="0">
                  <a:solidFill>
                    <a:schemeClr val="accent4">
                      <a:lumMod val="25000"/>
                    </a:schemeClr>
                  </a:solidFill>
                  <a:latin typeface="OPPOSans L" panose="00020600040101010101" pitchFamily="18" charset="-122"/>
                  <a:ea typeface="思源宋体 CN Heavy" panose="02020900000000000000" charset="-122"/>
                </a:rPr>
                <a:t>请替换文字内容</a:t>
              </a:r>
            </a:p>
          </p:txBody>
        </p:sp>
      </p:grpSp>
      <p:grpSp>
        <p:nvGrpSpPr>
          <p:cNvPr id="18" name="组合 17"/>
          <p:cNvGrpSpPr/>
          <p:nvPr/>
        </p:nvGrpSpPr>
        <p:grpSpPr>
          <a:xfrm>
            <a:off x="8771203" y="1261412"/>
            <a:ext cx="2555862" cy="1154057"/>
            <a:chOff x="448680" y="4399916"/>
            <a:chExt cx="2555862" cy="1154057"/>
          </a:xfrm>
        </p:grpSpPr>
        <p:sp>
          <p:nvSpPr>
            <p:cNvPr id="19" name="TextBox 23"/>
            <p:cNvSpPr txBox="1"/>
            <p:nvPr>
              <p:custDataLst>
                <p:tags r:id="R1ff36451e6464f61"/>
              </p:custDataLst>
            </p:nvPr>
          </p:nvSpPr>
          <p:spPr>
            <a:xfrm>
              <a:off x="448680" y="4753238"/>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0" name="TextBox 24"/>
            <p:cNvSpPr txBox="1"/>
            <p:nvPr>
              <p:custDataLst>
                <p:tags r:id="R2452471461c84f98"/>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2">
                      <a:lumMod val="50000"/>
                    </a:schemeClr>
                  </a:solidFill>
                  <a:latin typeface="OPPOSans L" panose="00020600040101010101" pitchFamily="18" charset="-122"/>
                  <a:ea typeface="思源宋体 CN Heavy" panose="02020900000000000000" charset="-122"/>
                </a:rPr>
                <a:t>请替换文字内容</a:t>
              </a:r>
            </a:p>
          </p:txBody>
        </p:sp>
      </p:grpSp>
      <p:grpSp>
        <p:nvGrpSpPr>
          <p:cNvPr id="21" name="组合 20"/>
          <p:cNvGrpSpPr/>
          <p:nvPr/>
        </p:nvGrpSpPr>
        <p:grpSpPr>
          <a:xfrm>
            <a:off x="8723121" y="4867114"/>
            <a:ext cx="2555862" cy="1145652"/>
            <a:chOff x="379104" y="4399916"/>
            <a:chExt cx="2555862" cy="1145652"/>
          </a:xfrm>
        </p:grpSpPr>
        <p:sp>
          <p:nvSpPr>
            <p:cNvPr id="22" name="TextBox 23"/>
            <p:cNvSpPr txBox="1"/>
            <p:nvPr>
              <p:custDataLst>
                <p:tags r:id="Rcad9a2e45ba647ce"/>
              </p:custDataLst>
            </p:nvPr>
          </p:nvSpPr>
          <p:spPr>
            <a:xfrm>
              <a:off x="379104" y="4744833"/>
              <a:ext cx="2555862" cy="800735"/>
            </a:xfrm>
            <a:prstGeom prst="rect">
              <a:avLst/>
            </a:prstGeom>
            <a:noFill/>
          </p:spPr>
          <p:txBody>
            <a:bodyPr wrap="square" rtlCol="0">
              <a:spAutoFit/>
            </a:bodyPr>
            <a:lstStyle/>
            <a:p>
              <a:pPr>
                <a:lnSpc>
                  <a:spcPct val="110000"/>
                </a:lnSpc>
              </a:pPr>
              <a:r>
                <a:rPr lang="zh-CN" altLang="en-US" sz="1400" dirty="0">
                  <a:solidFill>
                    <a:schemeClr val="dk1">
                      <a:lumMod val="85000"/>
                      <a:lumOff val="15000"/>
                    </a:schemeClr>
                  </a:solidFill>
                  <a:latin typeface="OPPOSans L" panose="00020600040101010101" pitchFamily="18" charset="-122"/>
                  <a:ea typeface="思源宋体 CN Heavy" panose="02020900000000000000" charset="-122"/>
                  <a:cs typeface="+mn-ea"/>
                  <a:sym typeface="+mn-lt"/>
                </a:rPr>
                <a:t>点击添加相关标题文字，点击添加相关标题文字，点击添加相关标题文字。</a:t>
              </a:r>
            </a:p>
          </p:txBody>
        </p:sp>
        <p:sp>
          <p:nvSpPr>
            <p:cNvPr id="23" name="TextBox 24"/>
            <p:cNvSpPr txBox="1"/>
            <p:nvPr>
              <p:custDataLst>
                <p:tags r:id="Rf7a36c346d154c12"/>
              </p:custDataLst>
            </p:nvPr>
          </p:nvSpPr>
          <p:spPr>
            <a:xfrm>
              <a:off x="448680" y="4399916"/>
              <a:ext cx="1787525" cy="395605"/>
            </a:xfrm>
            <a:prstGeom prst="rect">
              <a:avLst/>
            </a:prstGeom>
            <a:noFill/>
          </p:spPr>
          <p:txBody>
            <a:bodyPr wrap="none" rtlCol="0">
              <a:spAutoFit/>
            </a:bodyPr>
            <a:lstStyle/>
            <a:p>
              <a:pPr>
                <a:lnSpc>
                  <a:spcPct val="110000"/>
                </a:lnSpc>
              </a:pPr>
              <a:r>
                <a:rPr lang="zh-CN" altLang="en-US" b="1" dirty="0">
                  <a:solidFill>
                    <a:schemeClr val="accent3">
                      <a:lumMod val="25000"/>
                    </a:schemeClr>
                  </a:solidFill>
                  <a:latin typeface="OPPOSans L" panose="00020600040101010101" pitchFamily="18" charset="-122"/>
                  <a:ea typeface="思源宋体 CN Heavy" panose="02020900000000000000" charset="-122"/>
                </a:rPr>
                <a:t>请替换文字内容</a:t>
              </a:r>
            </a:p>
          </p:txBody>
        </p:sp>
      </p:grpSp>
      <p:sp>
        <p:nvSpPr>
          <p:cNvPr id="24" name="矩形 23"/>
          <p:cNvSpPr/>
          <p:nvPr/>
        </p:nvSpPr>
        <p:spPr>
          <a:xfrm>
            <a:off x="918446" y="358913"/>
            <a:ext cx="5313207" cy="521970"/>
          </a:xfrm>
          <a:prstGeom prst="rect">
            <a:avLst/>
          </a:prstGeom>
        </p:spPr>
        <p:txBody>
          <a:bodyPr vert="horz" wrap="square">
            <a:spAutoFit/>
          </a:bodyPr>
          <a:lstStyle/>
          <a:p>
            <a:pPr algn="l"/>
            <a:r>
              <a:rPr lang="zh-CN" altLang="en-US" sz="2800" b="1" i="0" dirty="0">
                <a:solidFill>
                  <a:schemeClr val="accent1">
                    <a:lumMod val="50000"/>
                  </a:schemeClr>
                </a:solidFill>
                <a:effectLst/>
                <a:latin typeface="OPPOSans L" panose="00020600040101010101" pitchFamily="18" charset="-122"/>
                <a:ea typeface="思源宋体 CN Heavy" panose="02020900000000000000" charset="-122"/>
              </a:rPr>
              <a:t>请插入您的标题</a:t>
            </a:r>
          </a:p>
        </p:txBody>
      </p:sp>
      <p:pic>
        <p:nvPicPr>
          <p:cNvPr id="25" name="图片 24"/>
          <p:cNvPicPr>
            <a:picLocks noChangeAspect="1"/>
          </p:cNvPicPr>
          <p:nvPr/>
        </p:nvPicPr>
        <p:blipFill>
          <a:blip r:embed="R68d458d0d5ef450e" cstate="print">
            <a:extLst>
              <a:ext uri="{28A0092B-C50C-407E-A947-70E740481C1C}">
                <a14:useLocalDpi xmlns:a14="http://schemas.microsoft.com/office/drawing/2010/main" val="0"/>
              </a:ext>
            </a:extLst>
          </a:blip>
          <a:srcRect l="3151" b="18115"/>
          <a:stretch>
            <a:fillRect/>
          </a:stretch>
        </p:blipFill>
        <p:spPr>
          <a:xfrm rot="19740000" flipH="1">
            <a:off x="255905" y="200025"/>
            <a:ext cx="819785" cy="915670"/>
          </a:xfrm>
          <a:prstGeom prst="rect">
            <a:avLst/>
          </a:prstGeom>
        </p:spPr>
      </p:pic>
      <p:grpSp>
        <p:nvGrpSpPr>
          <p:cNvPr id="26" name="组合 25"/>
          <p:cNvGrpSpPr/>
          <p:nvPr/>
        </p:nvGrpSpPr>
        <p:grpSpPr>
          <a:xfrm>
            <a:off x="4120886" y="1635621"/>
            <a:ext cx="1805517" cy="1380067"/>
            <a:chOff x="3090664" y="1226716"/>
            <a:chExt cx="1354138" cy="1035050"/>
          </a:xfrm>
        </p:grpSpPr>
        <p:sp>
          <p:nvSpPr>
            <p:cNvPr id="27" name="Freeform 14"/>
            <p:cNvSpPr/>
            <p:nvPr/>
          </p:nvSpPr>
          <p:spPr bwMode="auto">
            <a:xfrm rot="8118893">
              <a:off x="3090664" y="1283866"/>
              <a:ext cx="1177925" cy="719137"/>
            </a:xfrm>
            <a:custGeom>
              <a:avLst/>
              <a:gdLst>
                <a:gd name="T0" fmla="*/ 9 w 604"/>
                <a:gd name="T1" fmla="*/ 112 h 369"/>
                <a:gd name="T2" fmla="*/ 642 w 604"/>
                <a:gd name="T3" fmla="*/ 0 h 369"/>
                <a:gd name="T4" fmla="*/ 742 w 604"/>
                <a:gd name="T5" fmla="*/ 223 h 369"/>
                <a:gd name="T6" fmla="*/ 20 w 604"/>
                <a:gd name="T7" fmla="*/ 216 h 369"/>
                <a:gd name="T8" fmla="*/ 9 w 604"/>
                <a:gd name="T9" fmla="*/ 112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solidFill>
              <a:schemeClr val="accent3"/>
            </a:solidFill>
            <a:ln>
              <a:noFill/>
            </a:ln>
          </p:spPr>
          <p:txBody>
            <a:bodyPr/>
            <a:lstStyle/>
            <a:p>
              <a:pPr>
                <a:defRPr/>
              </a:pPr>
              <a:endParaRPr lang="zh-CN" altLang="en-US" kern="0" dirty="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28" name="Freeform 15"/>
            <p:cNvSpPr/>
            <p:nvPr/>
          </p:nvSpPr>
          <p:spPr bwMode="auto">
            <a:xfrm rot="8118893">
              <a:off x="3182739" y="1226716"/>
              <a:ext cx="1262063" cy="1035050"/>
            </a:xfrm>
            <a:custGeom>
              <a:avLst/>
              <a:gdLst>
                <a:gd name="T0" fmla="*/ 795 w 3125"/>
                <a:gd name="T1" fmla="*/ 424 h 2566"/>
                <a:gd name="T2" fmla="*/ 784 w 3125"/>
                <a:gd name="T3" fmla="*/ 428 h 2566"/>
                <a:gd name="T4" fmla="*/ 176 w 3125"/>
                <a:gd name="T5" fmla="*/ 550 h 2566"/>
                <a:gd name="T6" fmla="*/ 3 w 3125"/>
                <a:gd name="T7" fmla="*/ 464 h 2566"/>
                <a:gd name="T8" fmla="*/ 5 w 3125"/>
                <a:gd name="T9" fmla="*/ 455 h 2566"/>
                <a:gd name="T10" fmla="*/ 151 w 3125"/>
                <a:gd name="T11" fmla="*/ 1 h 2566"/>
                <a:gd name="T12" fmla="*/ 162 w 3125"/>
                <a:gd name="T13" fmla="*/ 9 h 2566"/>
                <a:gd name="T14" fmla="*/ 55 w 3125"/>
                <a:gd name="T15" fmla="*/ 322 h 2566"/>
                <a:gd name="T16" fmla="*/ 795 w 3125"/>
                <a:gd name="T17" fmla="*/ 424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kern="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grpSp>
      <p:sp>
        <p:nvSpPr>
          <p:cNvPr id="29" name="Line 44"/>
          <p:cNvSpPr>
            <a:spLocks noChangeShapeType="1"/>
          </p:cNvSpPr>
          <p:nvPr/>
        </p:nvSpPr>
        <p:spPr bwMode="auto">
          <a:xfrm>
            <a:off x="842170" y="5217021"/>
            <a:ext cx="4320116" cy="0"/>
          </a:xfrm>
          <a:prstGeom prst="line">
            <a:avLst/>
          </a:prstGeom>
          <a:noFill/>
          <a:ln w="12700">
            <a:solidFill>
              <a:sysClr val="windowText" lastClr="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0" name="Line 42"/>
          <p:cNvSpPr>
            <a:spLocks noChangeShapeType="1"/>
          </p:cNvSpPr>
          <p:nvPr/>
        </p:nvSpPr>
        <p:spPr bwMode="auto">
          <a:xfrm>
            <a:off x="6370903" y="5217021"/>
            <a:ext cx="4800600" cy="0"/>
          </a:xfrm>
          <a:prstGeom prst="line">
            <a:avLst/>
          </a:prstGeom>
          <a:noFill/>
          <a:ln w="12700">
            <a:solidFill>
              <a:sysClr val="windowText" lastClr="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1" name="Freeform 6"/>
          <p:cNvSpPr/>
          <p:nvPr/>
        </p:nvSpPr>
        <p:spPr bwMode="auto">
          <a:xfrm>
            <a:off x="4175919" y="4675156"/>
            <a:ext cx="1570567" cy="958849"/>
          </a:xfrm>
          <a:custGeom>
            <a:avLst/>
            <a:gdLst>
              <a:gd name="T0" fmla="*/ 9 w 604"/>
              <a:gd name="T1" fmla="*/ 112 h 369"/>
              <a:gd name="T2" fmla="*/ 642 w 604"/>
              <a:gd name="T3" fmla="*/ 0 h 369"/>
              <a:gd name="T4" fmla="*/ 742 w 604"/>
              <a:gd name="T5" fmla="*/ 223 h 369"/>
              <a:gd name="T6" fmla="*/ 20 w 604"/>
              <a:gd name="T7" fmla="*/ 216 h 369"/>
              <a:gd name="T8" fmla="*/ 9 w 604"/>
              <a:gd name="T9" fmla="*/ 112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solidFill>
            <a:schemeClr val="accent2"/>
          </a:solidFill>
          <a:ln>
            <a:noFill/>
          </a:ln>
        </p:spPr>
        <p:txBody>
          <a:bodyPr/>
          <a:lstStyle/>
          <a:p>
            <a:pPr>
              <a:defRPr/>
            </a:pPr>
            <a:endParaRPr lang="zh-CN" altLang="en-US" dirty="0">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2" name="Freeform 22"/>
          <p:cNvSpPr/>
          <p:nvPr/>
        </p:nvSpPr>
        <p:spPr bwMode="auto">
          <a:xfrm rot="15079556">
            <a:off x="6728619" y="3320488"/>
            <a:ext cx="1570567" cy="958851"/>
          </a:xfrm>
          <a:custGeom>
            <a:avLst/>
            <a:gdLst>
              <a:gd name="T0" fmla="*/ 9 w 604"/>
              <a:gd name="T1" fmla="*/ 112 h 369"/>
              <a:gd name="T2" fmla="*/ 642 w 604"/>
              <a:gd name="T3" fmla="*/ 0 h 369"/>
              <a:gd name="T4" fmla="*/ 742 w 604"/>
              <a:gd name="T5" fmla="*/ 223 h 369"/>
              <a:gd name="T6" fmla="*/ 20 w 604"/>
              <a:gd name="T7" fmla="*/ 216 h 369"/>
              <a:gd name="T8" fmla="*/ 9 w 604"/>
              <a:gd name="T9" fmla="*/ 112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solidFill>
            <a:schemeClr val="accent4"/>
          </a:solidFill>
          <a:ln>
            <a:noFill/>
          </a:ln>
        </p:spPr>
        <p:txBody>
          <a:bodyPr/>
          <a:lstStyle/>
          <a:p>
            <a:pPr>
              <a:defRPr/>
            </a:pPr>
            <a:endParaRPr lang="zh-CN" altLang="en-US" dirty="0">
              <a:latin typeface="演示春风楷" panose="00000500000000000000" pitchFamily="2" charset="-122"/>
              <a:ea typeface="演示春风楷" panose="00000500000000000000" pitchFamily="2" charset="-122"/>
              <a:sym typeface="Agency FB" panose="020B0503020202020204" pitchFamily="34" charset="0"/>
            </a:endParaRPr>
          </a:p>
        </p:txBody>
      </p:sp>
      <p:grpSp>
        <p:nvGrpSpPr>
          <p:cNvPr id="33" name="组合 32"/>
          <p:cNvGrpSpPr/>
          <p:nvPr/>
        </p:nvGrpSpPr>
        <p:grpSpPr>
          <a:xfrm>
            <a:off x="4004470" y="2048371"/>
            <a:ext cx="3456517" cy="3456516"/>
            <a:chOff x="3003352" y="1536278"/>
            <a:chExt cx="2592388" cy="2592387"/>
          </a:xfrm>
        </p:grpSpPr>
        <p:grpSp>
          <p:nvGrpSpPr>
            <p:cNvPr id="34" name="Group 34"/>
            <p:cNvGrpSpPr/>
            <p:nvPr/>
          </p:nvGrpSpPr>
          <p:grpSpPr bwMode="auto">
            <a:xfrm>
              <a:off x="3003352" y="1536278"/>
              <a:ext cx="2592388" cy="2592387"/>
              <a:chOff x="1973" y="2024"/>
              <a:chExt cx="1633" cy="1633"/>
            </a:xfrm>
          </p:grpSpPr>
          <p:sp>
            <p:nvSpPr>
              <p:cNvPr id="36" name="Oval 30"/>
              <p:cNvSpPr>
                <a:spLocks noChangeArrowheads="1"/>
              </p:cNvSpPr>
              <p:nvPr/>
            </p:nvSpPr>
            <p:spPr bwMode="auto">
              <a:xfrm>
                <a:off x="1973" y="2024"/>
                <a:ext cx="1633" cy="1633"/>
              </a:xfrm>
              <a:prstGeom prst="ellipse">
                <a:avLst/>
              </a:prstGeom>
              <a:solidFill>
                <a:srgbClr val="DEDED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7" name="Oval 33"/>
              <p:cNvSpPr>
                <a:spLocks noChangeArrowheads="1"/>
              </p:cNvSpPr>
              <p:nvPr/>
            </p:nvSpPr>
            <p:spPr bwMode="auto">
              <a:xfrm>
                <a:off x="2178" y="2136"/>
                <a:ext cx="1225" cy="977"/>
              </a:xfrm>
              <a:prstGeom prst="ellipse">
                <a:avLst/>
              </a:prstGeom>
              <a:gradFill rotWithShape="1">
                <a:gsLst>
                  <a:gs pos="0">
                    <a:sysClr val="window" lastClr="FFFFFF">
                      <a:alpha val="48000"/>
                    </a:sysClr>
                  </a:gs>
                  <a:gs pos="100000">
                    <a:sysClr val="window" lastClr="FFFFFF">
                      <a:alpha val="0"/>
                    </a:sys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8" name="Oval 31"/>
              <p:cNvSpPr>
                <a:spLocks noChangeArrowheads="1"/>
              </p:cNvSpPr>
              <p:nvPr/>
            </p:nvSpPr>
            <p:spPr bwMode="auto">
              <a:xfrm>
                <a:off x="2018" y="2069"/>
                <a:ext cx="1542" cy="1542"/>
              </a:xfrm>
              <a:prstGeom prst="ellipse">
                <a:avLst/>
              </a:prstGeom>
              <a:solidFill>
                <a:sysClr val="window" lastClr="FFFF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39" name="Oval 32"/>
              <p:cNvSpPr>
                <a:spLocks noChangeArrowheads="1"/>
              </p:cNvSpPr>
              <p:nvPr/>
            </p:nvSpPr>
            <p:spPr bwMode="auto">
              <a:xfrm>
                <a:off x="2064" y="2115"/>
                <a:ext cx="1451" cy="1451"/>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演示春风楷" panose="00000500000000000000" pitchFamily="2" charset="-122"/>
                  <a:ea typeface="演示春风楷" panose="00000500000000000000" pitchFamily="2" charset="-122"/>
                  <a:sym typeface="Agency FB" panose="020B0503020202020204" pitchFamily="34" charset="0"/>
                </a:endParaRPr>
              </a:p>
            </p:txBody>
          </p:sp>
        </p:grpSp>
        <p:sp>
          <p:nvSpPr>
            <p:cNvPr id="35" name="Text Box 36"/>
            <p:cNvSpPr txBox="1">
              <a:spLocks noChangeArrowheads="1"/>
            </p:cNvSpPr>
            <p:nvPr/>
          </p:nvSpPr>
          <p:spPr bwMode="auto">
            <a:xfrm>
              <a:off x="3631944" y="2617018"/>
              <a:ext cx="1358265" cy="43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200" b="1" kern="0" dirty="0">
                  <a:solidFill>
                    <a:sysClr val="window" lastClr="FFFFFF"/>
                  </a:solidFill>
                  <a:latin typeface="OPPOSans L" panose="00020600040101010101" pitchFamily="18" charset="-122"/>
                  <a:ea typeface="思源宋体 CN Heavy" panose="02020900000000000000" charset="-122"/>
                  <a:sym typeface="Agency FB" panose="020B0503020202020204" pitchFamily="34" charset="0"/>
                </a:rPr>
                <a:t>输入文本</a:t>
              </a:r>
            </a:p>
          </p:txBody>
        </p:sp>
      </p:grpSp>
      <p:sp>
        <p:nvSpPr>
          <p:cNvPr id="40" name="Freeform 7"/>
          <p:cNvSpPr/>
          <p:nvPr/>
        </p:nvSpPr>
        <p:spPr bwMode="auto">
          <a:xfrm>
            <a:off x="4084903" y="4243355"/>
            <a:ext cx="1682751" cy="1380067"/>
          </a:xfrm>
          <a:custGeom>
            <a:avLst/>
            <a:gdLst>
              <a:gd name="T0" fmla="*/ 795 w 3125"/>
              <a:gd name="T1" fmla="*/ 424 h 2566"/>
              <a:gd name="T2" fmla="*/ 784 w 3125"/>
              <a:gd name="T3" fmla="*/ 428 h 2566"/>
              <a:gd name="T4" fmla="*/ 176 w 3125"/>
              <a:gd name="T5" fmla="*/ 550 h 2566"/>
              <a:gd name="T6" fmla="*/ 3 w 3125"/>
              <a:gd name="T7" fmla="*/ 464 h 2566"/>
              <a:gd name="T8" fmla="*/ 5 w 3125"/>
              <a:gd name="T9" fmla="*/ 455 h 2566"/>
              <a:gd name="T10" fmla="*/ 151 w 3125"/>
              <a:gd name="T11" fmla="*/ 1 h 2566"/>
              <a:gd name="T12" fmla="*/ 162 w 3125"/>
              <a:gd name="T13" fmla="*/ 9 h 2566"/>
              <a:gd name="T14" fmla="*/ 55 w 3125"/>
              <a:gd name="T15" fmla="*/ 322 h 2566"/>
              <a:gd name="T16" fmla="*/ 795 w 3125"/>
              <a:gd name="T17" fmla="*/ 424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1" name="Freeform 25"/>
          <p:cNvSpPr/>
          <p:nvPr/>
        </p:nvSpPr>
        <p:spPr bwMode="auto">
          <a:xfrm rot="15079556">
            <a:off x="6366670" y="3942789"/>
            <a:ext cx="129116" cy="1113367"/>
          </a:xfrm>
          <a:custGeom>
            <a:avLst/>
            <a:gdLst>
              <a:gd name="T0" fmla="*/ 0 w 238"/>
              <a:gd name="T1" fmla="*/ 0 h 2071"/>
              <a:gd name="T2" fmla="*/ 55 w 238"/>
              <a:gd name="T3" fmla="*/ 492 h 2071"/>
              <a:gd name="T4" fmla="*/ 28 w 238"/>
              <a:gd name="T5" fmla="*/ 49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2" name="Freeform 26"/>
          <p:cNvSpPr/>
          <p:nvPr/>
        </p:nvSpPr>
        <p:spPr bwMode="auto">
          <a:xfrm rot="15079556">
            <a:off x="6368785" y="3940671"/>
            <a:ext cx="127000" cy="1113367"/>
          </a:xfrm>
          <a:custGeom>
            <a:avLst/>
            <a:gdLst>
              <a:gd name="T0" fmla="*/ 0 w 238"/>
              <a:gd name="T1" fmla="*/ 0 h 2071"/>
              <a:gd name="T2" fmla="*/ 54 w 238"/>
              <a:gd name="T3" fmla="*/ 492 h 2071"/>
              <a:gd name="T4" fmla="*/ 28 w 238"/>
              <a:gd name="T5" fmla="*/ 49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rgbClr val="4F81BD">
              <a:alpha val="83920"/>
            </a:srgbClr>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3" name="Freeform 27"/>
          <p:cNvSpPr/>
          <p:nvPr/>
        </p:nvSpPr>
        <p:spPr bwMode="auto">
          <a:xfrm rot="15079556">
            <a:off x="6385719" y="3925856"/>
            <a:ext cx="1132416" cy="1970617"/>
          </a:xfrm>
          <a:custGeom>
            <a:avLst/>
            <a:gdLst>
              <a:gd name="T0" fmla="*/ 152 w 2103"/>
              <a:gd name="T1" fmla="*/ 271 h 3666"/>
              <a:gd name="T2" fmla="*/ 0 w 2103"/>
              <a:gd name="T3" fmla="*/ 153 h 3666"/>
              <a:gd name="T4" fmla="*/ 367 w 2103"/>
              <a:gd name="T5" fmla="*/ 29 h 3666"/>
              <a:gd name="T6" fmla="*/ 489 w 2103"/>
              <a:gd name="T7" fmla="*/ 17 h 3666"/>
              <a:gd name="T8" fmla="*/ 505 w 2103"/>
              <a:gd name="T9" fmla="*/ 85 h 3666"/>
              <a:gd name="T10" fmla="*/ 535 w 2103"/>
              <a:gd name="T11" fmla="*/ 538 h 3666"/>
              <a:gd name="T12" fmla="*/ 420 w 2103"/>
              <a:gd name="T13" fmla="*/ 460 h 3666"/>
              <a:gd name="T14" fmla="*/ 275 w 2103"/>
              <a:gd name="T15" fmla="*/ 928 h 3666"/>
              <a:gd name="T16" fmla="*/ 117 w 2103"/>
              <a:gd name="T17" fmla="*/ 738 h 3666"/>
              <a:gd name="T18" fmla="*/ 152 w 2103"/>
              <a:gd name="T19" fmla="*/ 271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4" name="Freeform 9"/>
          <p:cNvSpPr/>
          <p:nvPr/>
        </p:nvSpPr>
        <p:spPr bwMode="auto">
          <a:xfrm>
            <a:off x="4580203" y="3350122"/>
            <a:ext cx="129117" cy="1113367"/>
          </a:xfrm>
          <a:custGeom>
            <a:avLst/>
            <a:gdLst>
              <a:gd name="T0" fmla="*/ 0 w 238"/>
              <a:gd name="T1" fmla="*/ 0 h 2071"/>
              <a:gd name="T2" fmla="*/ 55 w 238"/>
              <a:gd name="T3" fmla="*/ 492 h 2071"/>
              <a:gd name="T4" fmla="*/ 28 w 238"/>
              <a:gd name="T5" fmla="*/ 49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5" name="Freeform 10"/>
          <p:cNvSpPr/>
          <p:nvPr/>
        </p:nvSpPr>
        <p:spPr bwMode="auto">
          <a:xfrm>
            <a:off x="4584436" y="3350122"/>
            <a:ext cx="127000" cy="1113367"/>
          </a:xfrm>
          <a:custGeom>
            <a:avLst/>
            <a:gdLst>
              <a:gd name="T0" fmla="*/ 0 w 238"/>
              <a:gd name="T1" fmla="*/ 0 h 2071"/>
              <a:gd name="T2" fmla="*/ 54 w 238"/>
              <a:gd name="T3" fmla="*/ 492 h 2071"/>
              <a:gd name="T4" fmla="*/ 28 w 238"/>
              <a:gd name="T5" fmla="*/ 49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rgbClr val="4F81BD">
              <a:alpha val="83920"/>
            </a:srgbClr>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6" name="Freeform 11"/>
          <p:cNvSpPr/>
          <p:nvPr/>
        </p:nvSpPr>
        <p:spPr bwMode="auto">
          <a:xfrm>
            <a:off x="3519753" y="3280271"/>
            <a:ext cx="1132417" cy="1970616"/>
          </a:xfrm>
          <a:custGeom>
            <a:avLst/>
            <a:gdLst>
              <a:gd name="T0" fmla="*/ 152 w 2103"/>
              <a:gd name="T1" fmla="*/ 271 h 3666"/>
              <a:gd name="T2" fmla="*/ 0 w 2103"/>
              <a:gd name="T3" fmla="*/ 153 h 3666"/>
              <a:gd name="T4" fmla="*/ 367 w 2103"/>
              <a:gd name="T5" fmla="*/ 29 h 3666"/>
              <a:gd name="T6" fmla="*/ 489 w 2103"/>
              <a:gd name="T7" fmla="*/ 17 h 3666"/>
              <a:gd name="T8" fmla="*/ 505 w 2103"/>
              <a:gd name="T9" fmla="*/ 85 h 3666"/>
              <a:gd name="T10" fmla="*/ 535 w 2103"/>
              <a:gd name="T11" fmla="*/ 538 h 3666"/>
              <a:gd name="T12" fmla="*/ 420 w 2103"/>
              <a:gd name="T13" fmla="*/ 460 h 3666"/>
              <a:gd name="T14" fmla="*/ 275 w 2103"/>
              <a:gd name="T15" fmla="*/ 928 h 3666"/>
              <a:gd name="T16" fmla="*/ 117 w 2103"/>
              <a:gd name="T17" fmla="*/ 738 h 3666"/>
              <a:gd name="T18" fmla="*/ 152 w 2103"/>
              <a:gd name="T19" fmla="*/ 271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grpSp>
        <p:nvGrpSpPr>
          <p:cNvPr id="47" name="组合 46"/>
          <p:cNvGrpSpPr/>
          <p:nvPr/>
        </p:nvGrpSpPr>
        <p:grpSpPr>
          <a:xfrm>
            <a:off x="3519753" y="3282388"/>
            <a:ext cx="1587500" cy="2148416"/>
            <a:chOff x="2639814" y="2461791"/>
            <a:chExt cx="1190625" cy="1611312"/>
          </a:xfrm>
          <a:solidFill>
            <a:schemeClr val="accent2"/>
          </a:solidFill>
        </p:grpSpPr>
        <p:sp>
          <p:nvSpPr>
            <p:cNvPr id="48" name="Freeform 8"/>
            <p:cNvSpPr/>
            <p:nvPr/>
          </p:nvSpPr>
          <p:spPr bwMode="auto">
            <a:xfrm>
              <a:off x="3065264" y="3182516"/>
              <a:ext cx="765175" cy="890587"/>
            </a:xfrm>
            <a:custGeom>
              <a:avLst/>
              <a:gdLst>
                <a:gd name="T0" fmla="*/ 426 w 482"/>
                <a:gd name="T1" fmla="*/ 530 h 561"/>
                <a:gd name="T2" fmla="*/ 176 w 482"/>
                <a:gd name="T3" fmla="*/ 550 h 561"/>
                <a:gd name="T4" fmla="*/ 3 w 482"/>
                <a:gd name="T5" fmla="*/ 464 h 561"/>
                <a:gd name="T6" fmla="*/ 5 w 482"/>
                <a:gd name="T7" fmla="*/ 455 h 561"/>
                <a:gd name="T8" fmla="*/ 151 w 482"/>
                <a:gd name="T9" fmla="*/ 1 h 561"/>
                <a:gd name="T10" fmla="*/ 162 w 482"/>
                <a:gd name="T11" fmla="*/ 9 h 561"/>
                <a:gd name="T12" fmla="*/ 55 w 482"/>
                <a:gd name="T13" fmla="*/ 322 h 561"/>
                <a:gd name="T14" fmla="*/ 420 w 482"/>
                <a:gd name="T15" fmla="*/ 514 h 561"/>
                <a:gd name="T16" fmla="*/ 426 w 482"/>
                <a:gd name="T17" fmla="*/ 53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 h="561">
                  <a:moveTo>
                    <a:pt x="426" y="530"/>
                  </a:moveTo>
                  <a:cubicBezTo>
                    <a:pt x="385" y="536"/>
                    <a:pt x="246" y="561"/>
                    <a:pt x="176" y="550"/>
                  </a:cubicBezTo>
                  <a:cubicBezTo>
                    <a:pt x="99" y="544"/>
                    <a:pt x="39" y="511"/>
                    <a:pt x="3" y="464"/>
                  </a:cubicBezTo>
                  <a:cubicBezTo>
                    <a:pt x="0" y="461"/>
                    <a:pt x="6" y="459"/>
                    <a:pt x="5" y="455"/>
                  </a:cubicBezTo>
                  <a:cubicBezTo>
                    <a:pt x="3" y="267"/>
                    <a:pt x="150" y="0"/>
                    <a:pt x="151" y="1"/>
                  </a:cubicBezTo>
                  <a:lnTo>
                    <a:pt x="162" y="9"/>
                  </a:lnTo>
                  <a:cubicBezTo>
                    <a:pt x="162" y="9"/>
                    <a:pt x="56" y="206"/>
                    <a:pt x="55" y="322"/>
                  </a:cubicBezTo>
                  <a:cubicBezTo>
                    <a:pt x="98" y="406"/>
                    <a:pt x="357" y="480"/>
                    <a:pt x="420" y="514"/>
                  </a:cubicBezTo>
                  <a:cubicBezTo>
                    <a:pt x="482" y="549"/>
                    <a:pt x="467" y="524"/>
                    <a:pt x="426" y="530"/>
                  </a:cubicBezTo>
                  <a:close/>
                </a:path>
              </a:pathLst>
            </a:custGeom>
            <a:grp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49" name="Freeform 12"/>
            <p:cNvSpPr/>
            <p:nvPr/>
          </p:nvSpPr>
          <p:spPr bwMode="auto">
            <a:xfrm>
              <a:off x="2639814" y="2461791"/>
              <a:ext cx="849313" cy="1479550"/>
            </a:xfrm>
            <a:custGeom>
              <a:avLst/>
              <a:gdLst>
                <a:gd name="T0" fmla="*/ 152 w 2103"/>
                <a:gd name="T1" fmla="*/ 271 h 3666"/>
                <a:gd name="T2" fmla="*/ 0 w 2103"/>
                <a:gd name="T3" fmla="*/ 153 h 3666"/>
                <a:gd name="T4" fmla="*/ 367 w 2103"/>
                <a:gd name="T5" fmla="*/ 29 h 3666"/>
                <a:gd name="T6" fmla="*/ 489 w 2103"/>
                <a:gd name="T7" fmla="*/ 17 h 3666"/>
                <a:gd name="T8" fmla="*/ 505 w 2103"/>
                <a:gd name="T9" fmla="*/ 85 h 3666"/>
                <a:gd name="T10" fmla="*/ 535 w 2103"/>
                <a:gd name="T11" fmla="*/ 539 h 3666"/>
                <a:gd name="T12" fmla="*/ 420 w 2103"/>
                <a:gd name="T13" fmla="*/ 461 h 3666"/>
                <a:gd name="T14" fmla="*/ 275 w 2103"/>
                <a:gd name="T15" fmla="*/ 929 h 3666"/>
                <a:gd name="T16" fmla="*/ 117 w 2103"/>
                <a:gd name="T17" fmla="*/ 739 h 3666"/>
                <a:gd name="T18" fmla="*/ 152 w 2103"/>
                <a:gd name="T19" fmla="*/ 271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grp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grpSp>
      <p:sp>
        <p:nvSpPr>
          <p:cNvPr id="50" name="Freeform 23"/>
          <p:cNvSpPr/>
          <p:nvPr/>
        </p:nvSpPr>
        <p:spPr bwMode="auto">
          <a:xfrm>
            <a:off x="6828103" y="3038972"/>
            <a:ext cx="1384300" cy="1695449"/>
          </a:xfrm>
          <a:custGeom>
            <a:avLst/>
            <a:gdLst>
              <a:gd name="T0" fmla="*/ 195 w 654"/>
              <a:gd name="T1" fmla="*/ 0 h 801"/>
              <a:gd name="T2" fmla="*/ 256 w 654"/>
              <a:gd name="T3" fmla="*/ 87 h 801"/>
              <a:gd name="T4" fmla="*/ 513 w 654"/>
              <a:gd name="T5" fmla="*/ 546 h 801"/>
              <a:gd name="T6" fmla="*/ 487 w 654"/>
              <a:gd name="T7" fmla="*/ 738 h 801"/>
              <a:gd name="T8" fmla="*/ 478 w 654"/>
              <a:gd name="T9" fmla="*/ 739 h 801"/>
              <a:gd name="T10" fmla="*/ 1 w 654"/>
              <a:gd name="T11" fmla="*/ 746 h 801"/>
              <a:gd name="T12" fmla="*/ 5 w 654"/>
              <a:gd name="T13" fmla="*/ 733 h 801"/>
              <a:gd name="T14" fmla="*/ 336 w 654"/>
              <a:gd name="T15" fmla="*/ 734 h 801"/>
              <a:gd name="T16" fmla="*/ 195 w 654"/>
              <a:gd name="T17" fmla="*/ 0 h 8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4" h="801">
                <a:moveTo>
                  <a:pt x="195" y="0"/>
                </a:moveTo>
                <a:cubicBezTo>
                  <a:pt x="195" y="0"/>
                  <a:pt x="250" y="81"/>
                  <a:pt x="256" y="87"/>
                </a:cubicBezTo>
                <a:cubicBezTo>
                  <a:pt x="296" y="140"/>
                  <a:pt x="460" y="332"/>
                  <a:pt x="513" y="546"/>
                </a:cubicBezTo>
                <a:cubicBezTo>
                  <a:pt x="532" y="621"/>
                  <a:pt x="520" y="688"/>
                  <a:pt x="487" y="738"/>
                </a:cubicBezTo>
                <a:cubicBezTo>
                  <a:pt x="485" y="741"/>
                  <a:pt x="481" y="736"/>
                  <a:pt x="478" y="739"/>
                </a:cubicBezTo>
                <a:cubicBezTo>
                  <a:pt x="300" y="801"/>
                  <a:pt x="0" y="747"/>
                  <a:pt x="1" y="746"/>
                </a:cubicBezTo>
                <a:lnTo>
                  <a:pt x="5" y="733"/>
                </a:lnTo>
                <a:cubicBezTo>
                  <a:pt x="5" y="733"/>
                  <a:pt x="225" y="770"/>
                  <a:pt x="336" y="734"/>
                </a:cubicBezTo>
                <a:cubicBezTo>
                  <a:pt x="447" y="698"/>
                  <a:pt x="654" y="646"/>
                  <a:pt x="195" y="0"/>
                </a:cubicBezTo>
                <a:close/>
              </a:path>
            </a:pathLst>
          </a:custGeom>
          <a:solidFill>
            <a:sysClr val="window" lastClr="FFFFFF"/>
          </a:solidFill>
          <a:ln>
            <a:noFill/>
          </a:ln>
          <a:extLst>
            <a:ext uri="{91240B29-F687-4F45-9708-019B960494DF}">
              <a14:hiddenLine xmlns:a14="http://schemas.microsoft.com/office/drawing/2010/main" w="6350">
                <a:solidFill>
                  <a:srgbClr val="24211D"/>
                </a:solidFill>
                <a:prstDash val="solid"/>
                <a:miter lim="800000"/>
                <a:headEnd/>
                <a:tailEnd/>
              </a14:hiddenLine>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grpSp>
        <p:nvGrpSpPr>
          <p:cNvPr id="51" name="组合 50"/>
          <p:cNvGrpSpPr/>
          <p:nvPr/>
        </p:nvGrpSpPr>
        <p:grpSpPr>
          <a:xfrm>
            <a:off x="5967678" y="3235821"/>
            <a:ext cx="2356909" cy="2242608"/>
            <a:chOff x="4475758" y="2426866"/>
            <a:chExt cx="1767682" cy="1681956"/>
          </a:xfrm>
          <a:solidFill>
            <a:srgbClr val="0070C0"/>
          </a:solidFill>
        </p:grpSpPr>
        <p:sp>
          <p:nvSpPr>
            <p:cNvPr id="52" name="Freeform 28"/>
            <p:cNvSpPr/>
            <p:nvPr/>
          </p:nvSpPr>
          <p:spPr bwMode="auto">
            <a:xfrm rot="15079556">
              <a:off x="4790877" y="2944391"/>
              <a:ext cx="849312" cy="1479550"/>
            </a:xfrm>
            <a:custGeom>
              <a:avLst/>
              <a:gdLst>
                <a:gd name="T0" fmla="*/ 152 w 2103"/>
                <a:gd name="T1" fmla="*/ 271 h 3666"/>
                <a:gd name="T2" fmla="*/ 0 w 2103"/>
                <a:gd name="T3" fmla="*/ 153 h 3666"/>
                <a:gd name="T4" fmla="*/ 367 w 2103"/>
                <a:gd name="T5" fmla="*/ 29 h 3666"/>
                <a:gd name="T6" fmla="*/ 489 w 2103"/>
                <a:gd name="T7" fmla="*/ 17 h 3666"/>
                <a:gd name="T8" fmla="*/ 505 w 2103"/>
                <a:gd name="T9" fmla="*/ 85 h 3666"/>
                <a:gd name="T10" fmla="*/ 535 w 2103"/>
                <a:gd name="T11" fmla="*/ 539 h 3666"/>
                <a:gd name="T12" fmla="*/ 420 w 2103"/>
                <a:gd name="T13" fmla="*/ 461 h 3666"/>
                <a:gd name="T14" fmla="*/ 275 w 2103"/>
                <a:gd name="T15" fmla="*/ 929 h 3666"/>
                <a:gd name="T16" fmla="*/ 117 w 2103"/>
                <a:gd name="T17" fmla="*/ 739 h 3666"/>
                <a:gd name="T18" fmla="*/ 152 w 2103"/>
                <a:gd name="T19" fmla="*/ 271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chemeClr val="accent4"/>
            </a:solid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53" name="Freeform 24"/>
            <p:cNvSpPr/>
            <p:nvPr/>
          </p:nvSpPr>
          <p:spPr bwMode="auto">
            <a:xfrm>
              <a:off x="5124252" y="2426866"/>
              <a:ext cx="1119188" cy="1123950"/>
            </a:xfrm>
            <a:custGeom>
              <a:avLst/>
              <a:gdLst>
                <a:gd name="T0" fmla="*/ 261 w 705"/>
                <a:gd name="T1" fmla="*/ 0 h 708"/>
                <a:gd name="T2" fmla="*/ 513 w 705"/>
                <a:gd name="T3" fmla="*/ 453 h 708"/>
                <a:gd name="T4" fmla="*/ 487 w 705"/>
                <a:gd name="T5" fmla="*/ 645 h 708"/>
                <a:gd name="T6" fmla="*/ 478 w 705"/>
                <a:gd name="T7" fmla="*/ 646 h 708"/>
                <a:gd name="T8" fmla="*/ 1 w 705"/>
                <a:gd name="T9" fmla="*/ 653 h 708"/>
                <a:gd name="T10" fmla="*/ 5 w 705"/>
                <a:gd name="T11" fmla="*/ 640 h 708"/>
                <a:gd name="T12" fmla="*/ 336 w 705"/>
                <a:gd name="T13" fmla="*/ 641 h 708"/>
                <a:gd name="T14" fmla="*/ 261 w 705"/>
                <a:gd name="T15" fmla="*/ 0 h 7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5" h="708">
                  <a:moveTo>
                    <a:pt x="261" y="0"/>
                  </a:moveTo>
                  <a:cubicBezTo>
                    <a:pt x="301" y="53"/>
                    <a:pt x="460" y="239"/>
                    <a:pt x="513" y="453"/>
                  </a:cubicBezTo>
                  <a:cubicBezTo>
                    <a:pt x="532" y="528"/>
                    <a:pt x="520" y="595"/>
                    <a:pt x="487" y="645"/>
                  </a:cubicBezTo>
                  <a:cubicBezTo>
                    <a:pt x="485" y="648"/>
                    <a:pt x="481" y="643"/>
                    <a:pt x="478" y="646"/>
                  </a:cubicBezTo>
                  <a:cubicBezTo>
                    <a:pt x="300" y="708"/>
                    <a:pt x="0" y="654"/>
                    <a:pt x="1" y="653"/>
                  </a:cubicBezTo>
                  <a:lnTo>
                    <a:pt x="5" y="640"/>
                  </a:lnTo>
                  <a:cubicBezTo>
                    <a:pt x="5" y="640"/>
                    <a:pt x="225" y="677"/>
                    <a:pt x="336" y="641"/>
                  </a:cubicBezTo>
                  <a:cubicBezTo>
                    <a:pt x="705" y="544"/>
                    <a:pt x="232" y="31"/>
                    <a:pt x="261" y="0"/>
                  </a:cubicBezTo>
                  <a:close/>
                </a:path>
              </a:pathLst>
            </a:custGeom>
            <a:solidFill>
              <a:schemeClr val="accent4"/>
            </a:solid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dirty="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grpSp>
      <p:grpSp>
        <p:nvGrpSpPr>
          <p:cNvPr id="54" name="组合 53"/>
          <p:cNvGrpSpPr/>
          <p:nvPr/>
        </p:nvGrpSpPr>
        <p:grpSpPr>
          <a:xfrm>
            <a:off x="4241537" y="1264300"/>
            <a:ext cx="2487340" cy="1972733"/>
            <a:chOff x="3181152" y="948225"/>
            <a:chExt cx="1865505" cy="1479550"/>
          </a:xfrm>
          <a:solidFill>
            <a:schemeClr val="accent3"/>
          </a:solidFill>
        </p:grpSpPr>
        <p:sp>
          <p:nvSpPr>
            <p:cNvPr id="55" name="Freeform 20"/>
            <p:cNvSpPr/>
            <p:nvPr/>
          </p:nvSpPr>
          <p:spPr bwMode="auto">
            <a:xfrm rot="8118893">
              <a:off x="4197344" y="948225"/>
              <a:ext cx="849313" cy="1479550"/>
            </a:xfrm>
            <a:custGeom>
              <a:avLst/>
              <a:gdLst>
                <a:gd name="T0" fmla="*/ 152 w 2103"/>
                <a:gd name="T1" fmla="*/ 271 h 3666"/>
                <a:gd name="T2" fmla="*/ 0 w 2103"/>
                <a:gd name="T3" fmla="*/ 153 h 3666"/>
                <a:gd name="T4" fmla="*/ 367 w 2103"/>
                <a:gd name="T5" fmla="*/ 29 h 3666"/>
                <a:gd name="T6" fmla="*/ 489 w 2103"/>
                <a:gd name="T7" fmla="*/ 17 h 3666"/>
                <a:gd name="T8" fmla="*/ 505 w 2103"/>
                <a:gd name="T9" fmla="*/ 85 h 3666"/>
                <a:gd name="T10" fmla="*/ 535 w 2103"/>
                <a:gd name="T11" fmla="*/ 539 h 3666"/>
                <a:gd name="T12" fmla="*/ 420 w 2103"/>
                <a:gd name="T13" fmla="*/ 461 h 3666"/>
                <a:gd name="T14" fmla="*/ 275 w 2103"/>
                <a:gd name="T15" fmla="*/ 929 h 3666"/>
                <a:gd name="T16" fmla="*/ 117 w 2103"/>
                <a:gd name="T17" fmla="*/ 739 h 3666"/>
                <a:gd name="T18" fmla="*/ 152 w 2103"/>
                <a:gd name="T19" fmla="*/ 271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grp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sp>
          <p:nvSpPr>
            <p:cNvPr id="56" name="Freeform 16"/>
            <p:cNvSpPr/>
            <p:nvPr/>
          </p:nvSpPr>
          <p:spPr bwMode="auto">
            <a:xfrm rot="8118893">
              <a:off x="3181152" y="1228303"/>
              <a:ext cx="1262063" cy="1035050"/>
            </a:xfrm>
            <a:custGeom>
              <a:avLst/>
              <a:gdLst>
                <a:gd name="T0" fmla="*/ 795 w 3125"/>
                <a:gd name="T1" fmla="*/ 424 h 2566"/>
                <a:gd name="T2" fmla="*/ 784 w 3125"/>
                <a:gd name="T3" fmla="*/ 428 h 2566"/>
                <a:gd name="T4" fmla="*/ 176 w 3125"/>
                <a:gd name="T5" fmla="*/ 550 h 2566"/>
                <a:gd name="T6" fmla="*/ 3 w 3125"/>
                <a:gd name="T7" fmla="*/ 464 h 2566"/>
                <a:gd name="T8" fmla="*/ 5 w 3125"/>
                <a:gd name="T9" fmla="*/ 455 h 2566"/>
                <a:gd name="T10" fmla="*/ 151 w 3125"/>
                <a:gd name="T11" fmla="*/ 1 h 2566"/>
                <a:gd name="T12" fmla="*/ 162 w 3125"/>
                <a:gd name="T13" fmla="*/ 9 h 2566"/>
                <a:gd name="T14" fmla="*/ 55 w 3125"/>
                <a:gd name="T15" fmla="*/ 322 h 2566"/>
                <a:gd name="T16" fmla="*/ 795 w 3125"/>
                <a:gd name="T17" fmla="*/ 424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solidFill>
              <a:schemeClr val="accent3"/>
            </a:solidFill>
            <a:ln w="57150" cap="flat" cmpd="sng" algn="ctr">
              <a:gradFill>
                <a:gsLst>
                  <a:gs pos="0">
                    <a:sysClr val="window" lastClr="FFFFFF">
                      <a:lumMod val="65000"/>
                    </a:sysClr>
                  </a:gs>
                  <a:gs pos="100000">
                    <a:sysClr val="window" lastClr="FFFFFF"/>
                  </a:gs>
                </a:gsLst>
                <a:lin ang="13500000" scaled="0"/>
              </a:gradFill>
              <a:prstDash val="solid"/>
            </a:ln>
            <a:effectLst>
              <a:outerShdw blurRad="177800" dist="114300" dir="2700000" sx="101000" sy="101000" algn="tl" rotWithShape="0">
                <a:prstClr val="black">
                  <a:alpha val="22000"/>
                </a:prstClr>
              </a:outerShdw>
            </a:effectLst>
          </p:spPr>
          <p:txBody>
            <a:bodyPr lIns="95097" tIns="47549" rIns="95097" bIns="47549" rtlCol="0" anchor="ctr"/>
            <a:lstStyle/>
            <a:p>
              <a:pPr algn="ctr">
                <a:defRPr/>
              </a:pPr>
              <a:endParaRPr lang="zh-CN" altLang="en-US" kern="0" dirty="0">
                <a:solidFill>
                  <a:sysClr val="window" lastClr="FFFFFF"/>
                </a:solidFill>
                <a:latin typeface="演示春风楷" panose="00000500000000000000" pitchFamily="2" charset="-122"/>
                <a:ea typeface="演示春风楷" panose="00000500000000000000" pitchFamily="2" charset="-122"/>
                <a:sym typeface="Agency FB" panose="020B0503020202020204" pitchFamily="34" charset="0"/>
              </a:endParaRPr>
            </a:p>
          </p:txBody>
        </p:sp>
      </p:grpSp>
      <p:sp>
        <p:nvSpPr>
          <p:cNvPr id="57" name="Line 37"/>
          <p:cNvSpPr>
            <a:spLocks noChangeShapeType="1"/>
          </p:cNvSpPr>
          <p:nvPr/>
        </p:nvSpPr>
        <p:spPr bwMode="auto">
          <a:xfrm>
            <a:off x="6159236" y="1622921"/>
            <a:ext cx="4800600" cy="0"/>
          </a:xfrm>
          <a:prstGeom prst="line">
            <a:avLst/>
          </a:prstGeom>
          <a:noFill/>
          <a:ln w="12700">
            <a:solidFill>
              <a:sysClr val="windowText" lastClr="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演示春风楷" panose="00000500000000000000" pitchFamily="2" charset="-122"/>
              <a:ea typeface="演示春风楷" panose="00000500000000000000" pitchFamily="2" charset="-122"/>
              <a:sym typeface="Agency FB"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 presetClass="entr" presetSubtype="8" fill="hold" nodeType="withEffect" p14:presetBounceEnd="46000">
                                      <p:stCondLst>
                                        <p:cond delay="250"/>
                                      </p:stCondLst>
                                      <p:childTnLst>
                                        <p:set>
                                          <p:cBhvr>
                                            <p:cTn id="9" dur="1" fill="hold">
                                              <p:stCondLst>
                                                <p:cond delay="0"/>
                                              </p:stCondLst>
                                            </p:cTn>
                                            <p:tgtEl>
                                              <p:spTgt spid="15"/>
                                            </p:tgtEl>
                                            <p:attrNameLst>
                                              <p:attrName>style.visibility</p:attrName>
                                            </p:attrNameLst>
                                          </p:cBhvr>
                                          <p:to>
                                            <p:strVal val="visible"/>
                                          </p:to>
                                        </p:set>
                                        <p:anim calcmode="lin" valueType="num" p14:bounceEnd="46000">
                                          <p:cBhvr additive="base">
                                            <p:cTn id="10" dur="1000" fill="hold"/>
                                            <p:tgtEl>
                                              <p:spTgt spid="15"/>
                                            </p:tgtEl>
                                            <p:attrNameLst>
                                              <p:attrName>ppt_x</p:attrName>
                                            </p:attrNameLst>
                                          </p:cBhvr>
                                          <p:tavLst>
                                            <p:tav tm="0">
                                              <p:val>
                                                <p:strVal val="0-#ppt_w/2"/>
                                              </p:val>
                                            </p:tav>
                                            <p:tav tm="100000">
                                              <p:val>
                                                <p:strVal val="#ppt_x"/>
                                              </p:val>
                                            </p:tav>
                                          </p:tavLst>
                                        </p:anim>
                                        <p:anim calcmode="lin" valueType="num" p14:bounceEnd="46000">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14:presetBounceEnd="46000">
                                      <p:stCondLst>
                                        <p:cond delay="500"/>
                                      </p:stCondLst>
                                      <p:childTnLst>
                                        <p:set>
                                          <p:cBhvr>
                                            <p:cTn id="13" dur="1" fill="hold">
                                              <p:stCondLst>
                                                <p:cond delay="0"/>
                                              </p:stCondLst>
                                            </p:cTn>
                                            <p:tgtEl>
                                              <p:spTgt spid="18"/>
                                            </p:tgtEl>
                                            <p:attrNameLst>
                                              <p:attrName>style.visibility</p:attrName>
                                            </p:attrNameLst>
                                          </p:cBhvr>
                                          <p:to>
                                            <p:strVal val="visible"/>
                                          </p:to>
                                        </p:set>
                                        <p:anim calcmode="lin" valueType="num" p14:bounceEnd="46000">
                                          <p:cBhvr additive="base">
                                            <p:cTn id="14" dur="1000" fill="hold"/>
                                            <p:tgtEl>
                                              <p:spTgt spid="18"/>
                                            </p:tgtEl>
                                            <p:attrNameLst>
                                              <p:attrName>ppt_x</p:attrName>
                                            </p:attrNameLst>
                                          </p:cBhvr>
                                          <p:tavLst>
                                            <p:tav tm="0">
                                              <p:val>
                                                <p:strVal val="1+#ppt_w/2"/>
                                              </p:val>
                                            </p:tav>
                                            <p:tav tm="100000">
                                              <p:val>
                                                <p:strVal val="#ppt_x"/>
                                              </p:val>
                                            </p:tav>
                                          </p:tavLst>
                                        </p:anim>
                                        <p:anim calcmode="lin" valueType="num" p14:bounceEnd="46000">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46000">
                                      <p:stCondLst>
                                        <p:cond delay="750"/>
                                      </p:stCondLst>
                                      <p:childTnLst>
                                        <p:set>
                                          <p:cBhvr>
                                            <p:cTn id="17" dur="1" fill="hold">
                                              <p:stCondLst>
                                                <p:cond delay="0"/>
                                              </p:stCondLst>
                                            </p:cTn>
                                            <p:tgtEl>
                                              <p:spTgt spid="21"/>
                                            </p:tgtEl>
                                            <p:attrNameLst>
                                              <p:attrName>style.visibility</p:attrName>
                                            </p:attrNameLst>
                                          </p:cBhvr>
                                          <p:to>
                                            <p:strVal val="visible"/>
                                          </p:to>
                                        </p:set>
                                        <p:anim calcmode="lin" valueType="num" p14:bounceEnd="46000">
                                          <p:cBhvr additive="base">
                                            <p:cTn id="18" dur="1000" fill="hold"/>
                                            <p:tgtEl>
                                              <p:spTgt spid="21"/>
                                            </p:tgtEl>
                                            <p:attrNameLst>
                                              <p:attrName>ppt_x</p:attrName>
                                            </p:attrNameLst>
                                          </p:cBhvr>
                                          <p:tavLst>
                                            <p:tav tm="0">
                                              <p:val>
                                                <p:strVal val="1+#ppt_w/2"/>
                                              </p:val>
                                            </p:tav>
                                            <p:tav tm="100000">
                                              <p:val>
                                                <p:strVal val="#ppt_x"/>
                                              </p:val>
                                            </p:tav>
                                          </p:tavLst>
                                        </p:anim>
                                        <p:anim calcmode="lin" valueType="num" p14:bounceEnd="46000">
                                          <p:cBhvr additive="base">
                                            <p:cTn id="19" dur="1000" fill="hold"/>
                                            <p:tgtEl>
                                              <p:spTgt spid="21"/>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
                                </p:stCondLst>
                                <p:childTnLst>
                                  <p:par>
                                    <p:cTn id="24" presetID="31"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1000" fill="hold"/>
                                            <p:tgtEl>
                                              <p:spTgt spid="33"/>
                                            </p:tgtEl>
                                            <p:attrNameLst>
                                              <p:attrName>ppt_w</p:attrName>
                                            </p:attrNameLst>
                                          </p:cBhvr>
                                          <p:tavLst>
                                            <p:tav tm="0">
                                              <p:val>
                                                <p:fltVal val="0"/>
                                              </p:val>
                                            </p:tav>
                                            <p:tav tm="100000">
                                              <p:val>
                                                <p:strVal val="#ppt_w"/>
                                              </p:val>
                                            </p:tav>
                                          </p:tavLst>
                                        </p:anim>
                                        <p:anim calcmode="lin" valueType="num">
                                          <p:cBhvr>
                                            <p:cTn id="27" dur="1000" fill="hold"/>
                                            <p:tgtEl>
                                              <p:spTgt spid="33"/>
                                            </p:tgtEl>
                                            <p:attrNameLst>
                                              <p:attrName>ppt_h</p:attrName>
                                            </p:attrNameLst>
                                          </p:cBhvr>
                                          <p:tavLst>
                                            <p:tav tm="0">
                                              <p:val>
                                                <p:fltVal val="0"/>
                                              </p:val>
                                            </p:tav>
                                            <p:tav tm="100000">
                                              <p:val>
                                                <p:strVal val="#ppt_h"/>
                                              </p:val>
                                            </p:tav>
                                          </p:tavLst>
                                        </p:anim>
                                        <p:anim calcmode="lin" valueType="num">
                                          <p:cBhvr>
                                            <p:cTn id="28" dur="1000" fill="hold"/>
                                            <p:tgtEl>
                                              <p:spTgt spid="33"/>
                                            </p:tgtEl>
                                            <p:attrNameLst>
                                              <p:attrName>style.rotation</p:attrName>
                                            </p:attrNameLst>
                                          </p:cBhvr>
                                          <p:tavLst>
                                            <p:tav tm="0">
                                              <p:val>
                                                <p:fltVal val="90"/>
                                              </p:val>
                                            </p:tav>
                                            <p:tav tm="100000">
                                              <p:val>
                                                <p:fltVal val="0"/>
                                              </p:val>
                                            </p:tav>
                                          </p:tavLst>
                                        </p:anim>
                                        <p:animEffect transition="in" filter="fade">
                                          <p:cBhvr>
                                            <p:cTn id="29" dur="1000"/>
                                            <p:tgtEl>
                                              <p:spTgt spid="33"/>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randombar(horizontal)">
                                          <p:cBhvr>
                                            <p:cTn id="36" dur="500"/>
                                            <p:tgtEl>
                                              <p:spTgt spid="54"/>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par>
                              <p:cTn id="41" fill="hold">
                                <p:stCondLst>
                                  <p:cond delay="2500"/>
                                </p:stCondLst>
                                <p:childTnLst>
                                  <p:par>
                                    <p:cTn id="42" presetID="14" presetClass="entr" presetSubtype="1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randombar(horizontal)">
                                          <p:cBhvr>
                                            <p:cTn id="44" dur="500"/>
                                            <p:tgtEl>
                                              <p:spTgt spid="3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randombar(horizontal)">
                                          <p:cBhvr>
                                            <p:cTn id="47" dur="500"/>
                                            <p:tgtEl>
                                              <p:spTgt spid="4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randombar(horizontal)">
                                          <p:cBhvr>
                                            <p:cTn id="50" dur="500"/>
                                            <p:tgtEl>
                                              <p:spTgt spid="42"/>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randombar(horizontal)">
                                          <p:cBhvr>
                                            <p:cTn id="53" dur="500"/>
                                            <p:tgtEl>
                                              <p:spTgt spid="43"/>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randombar(horizontal)">
                                          <p:cBhvr>
                                            <p:cTn id="56" dur="500"/>
                                            <p:tgtEl>
                                              <p:spTgt spid="50"/>
                                            </p:tgtEl>
                                          </p:cBhvr>
                                        </p:animEffect>
                                      </p:childTnLst>
                                    </p:cTn>
                                  </p:par>
                                  <p:par>
                                    <p:cTn id="57" presetID="14" presetClass="entr" presetSubtype="1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randombar(horizontal)">
                                          <p:cBhvr>
                                            <p:cTn id="59" dur="500"/>
                                            <p:tgtEl>
                                              <p:spTgt spid="51"/>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3500"/>
                                </p:stCondLst>
                                <p:childTnLst>
                                  <p:par>
                                    <p:cTn id="65" presetID="14" presetClass="entr" presetSubtype="1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randombar(horizontal)">
                                          <p:cBhvr>
                                            <p:cTn id="67" dur="500"/>
                                            <p:tgtEl>
                                              <p:spTgt spid="31"/>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randombar(horizontal)">
                                          <p:cBhvr>
                                            <p:cTn id="70" dur="500"/>
                                            <p:tgtEl>
                                              <p:spTgt spid="4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randombar(horizontal)">
                                          <p:cBhvr>
                                            <p:cTn id="73" dur="500"/>
                                            <p:tgtEl>
                                              <p:spTgt spid="44"/>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randombar(horizontal)">
                                          <p:cBhvr>
                                            <p:cTn id="76" dur="500"/>
                                            <p:tgtEl>
                                              <p:spTgt spid="4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randombar(horizontal)">
                                          <p:cBhvr>
                                            <p:cTn id="79" dur="500"/>
                                            <p:tgtEl>
                                              <p:spTgt spid="46"/>
                                            </p:tgtEl>
                                          </p:cBhvr>
                                        </p:animEffect>
                                      </p:childTnLst>
                                    </p:cTn>
                                  </p:par>
                                  <p:par>
                                    <p:cTn id="80" presetID="14" presetClass="entr" presetSubtype="1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childTnLst>
                              </p:cTn>
                            </p:par>
                            <p:par>
                              <p:cTn id="83" fill="hold">
                                <p:stCondLst>
                                  <p:cond delay="4000"/>
                                </p:stCondLst>
                                <p:childTnLst>
                                  <p:par>
                                    <p:cTn id="84" presetID="22" presetClass="entr" presetSubtype="2"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bldLvl="0" animBg="1"/>
          <p:bldP spid="30" grpId="0" bldLvl="0" animBg="1"/>
          <p:bldP spid="31" grpId="0" bldLvl="0" animBg="1"/>
          <p:bldP spid="32"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50" grpId="0" bldLvl="0" animBg="1"/>
          <p:bldP spid="5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 presetClass="entr" presetSubtype="8"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0-#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1+#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75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1000" fill="hold"/>
                                            <p:tgtEl>
                                              <p:spTgt spid="21"/>
                                            </p:tgtEl>
                                            <p:attrNameLst>
                                              <p:attrName>ppt_x</p:attrName>
                                            </p:attrNameLst>
                                          </p:cBhvr>
                                          <p:tavLst>
                                            <p:tav tm="0">
                                              <p:val>
                                                <p:strVal val="1+#ppt_w/2"/>
                                              </p:val>
                                            </p:tav>
                                            <p:tav tm="100000">
                                              <p:val>
                                                <p:strVal val="#ppt_x"/>
                                              </p:val>
                                            </p:tav>
                                          </p:tavLst>
                                        </p:anim>
                                        <p:anim calcmode="lin" valueType="num">
                                          <p:cBhvr additive="base">
                                            <p:cTn id="19" dur="1000" fill="hold"/>
                                            <p:tgtEl>
                                              <p:spTgt spid="21"/>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
                                </p:stCondLst>
                                <p:childTnLst>
                                  <p:par>
                                    <p:cTn id="24" presetID="31"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1000" fill="hold"/>
                                            <p:tgtEl>
                                              <p:spTgt spid="33"/>
                                            </p:tgtEl>
                                            <p:attrNameLst>
                                              <p:attrName>ppt_w</p:attrName>
                                            </p:attrNameLst>
                                          </p:cBhvr>
                                          <p:tavLst>
                                            <p:tav tm="0">
                                              <p:val>
                                                <p:fltVal val="0"/>
                                              </p:val>
                                            </p:tav>
                                            <p:tav tm="100000">
                                              <p:val>
                                                <p:strVal val="#ppt_w"/>
                                              </p:val>
                                            </p:tav>
                                          </p:tavLst>
                                        </p:anim>
                                        <p:anim calcmode="lin" valueType="num">
                                          <p:cBhvr>
                                            <p:cTn id="27" dur="1000" fill="hold"/>
                                            <p:tgtEl>
                                              <p:spTgt spid="33"/>
                                            </p:tgtEl>
                                            <p:attrNameLst>
                                              <p:attrName>ppt_h</p:attrName>
                                            </p:attrNameLst>
                                          </p:cBhvr>
                                          <p:tavLst>
                                            <p:tav tm="0">
                                              <p:val>
                                                <p:fltVal val="0"/>
                                              </p:val>
                                            </p:tav>
                                            <p:tav tm="100000">
                                              <p:val>
                                                <p:strVal val="#ppt_h"/>
                                              </p:val>
                                            </p:tav>
                                          </p:tavLst>
                                        </p:anim>
                                        <p:anim calcmode="lin" valueType="num">
                                          <p:cBhvr>
                                            <p:cTn id="28" dur="1000" fill="hold"/>
                                            <p:tgtEl>
                                              <p:spTgt spid="33"/>
                                            </p:tgtEl>
                                            <p:attrNameLst>
                                              <p:attrName>style.rotation</p:attrName>
                                            </p:attrNameLst>
                                          </p:cBhvr>
                                          <p:tavLst>
                                            <p:tav tm="0">
                                              <p:val>
                                                <p:fltVal val="90"/>
                                              </p:val>
                                            </p:tav>
                                            <p:tav tm="100000">
                                              <p:val>
                                                <p:fltVal val="0"/>
                                              </p:val>
                                            </p:tav>
                                          </p:tavLst>
                                        </p:anim>
                                        <p:animEffect transition="in" filter="fade">
                                          <p:cBhvr>
                                            <p:cTn id="29" dur="1000"/>
                                            <p:tgtEl>
                                              <p:spTgt spid="33"/>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randombar(horizontal)">
                                          <p:cBhvr>
                                            <p:cTn id="36" dur="500"/>
                                            <p:tgtEl>
                                              <p:spTgt spid="54"/>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par>
                              <p:cTn id="41" fill="hold">
                                <p:stCondLst>
                                  <p:cond delay="2500"/>
                                </p:stCondLst>
                                <p:childTnLst>
                                  <p:par>
                                    <p:cTn id="42" presetID="14" presetClass="entr" presetSubtype="1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randombar(horizontal)">
                                          <p:cBhvr>
                                            <p:cTn id="44" dur="500"/>
                                            <p:tgtEl>
                                              <p:spTgt spid="3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randombar(horizontal)">
                                          <p:cBhvr>
                                            <p:cTn id="47" dur="500"/>
                                            <p:tgtEl>
                                              <p:spTgt spid="4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randombar(horizontal)">
                                          <p:cBhvr>
                                            <p:cTn id="50" dur="500"/>
                                            <p:tgtEl>
                                              <p:spTgt spid="42"/>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randombar(horizontal)">
                                          <p:cBhvr>
                                            <p:cTn id="53" dur="500"/>
                                            <p:tgtEl>
                                              <p:spTgt spid="43"/>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randombar(horizontal)">
                                          <p:cBhvr>
                                            <p:cTn id="56" dur="500"/>
                                            <p:tgtEl>
                                              <p:spTgt spid="50"/>
                                            </p:tgtEl>
                                          </p:cBhvr>
                                        </p:animEffect>
                                      </p:childTnLst>
                                    </p:cTn>
                                  </p:par>
                                  <p:par>
                                    <p:cTn id="57" presetID="14" presetClass="entr" presetSubtype="1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randombar(horizontal)">
                                          <p:cBhvr>
                                            <p:cTn id="59" dur="500"/>
                                            <p:tgtEl>
                                              <p:spTgt spid="51"/>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3500"/>
                                </p:stCondLst>
                                <p:childTnLst>
                                  <p:par>
                                    <p:cTn id="65" presetID="14" presetClass="entr" presetSubtype="1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randombar(horizontal)">
                                          <p:cBhvr>
                                            <p:cTn id="67" dur="500"/>
                                            <p:tgtEl>
                                              <p:spTgt spid="31"/>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randombar(horizontal)">
                                          <p:cBhvr>
                                            <p:cTn id="70" dur="500"/>
                                            <p:tgtEl>
                                              <p:spTgt spid="4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randombar(horizontal)">
                                          <p:cBhvr>
                                            <p:cTn id="73" dur="500"/>
                                            <p:tgtEl>
                                              <p:spTgt spid="44"/>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randombar(horizontal)">
                                          <p:cBhvr>
                                            <p:cTn id="76" dur="500"/>
                                            <p:tgtEl>
                                              <p:spTgt spid="4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randombar(horizontal)">
                                          <p:cBhvr>
                                            <p:cTn id="79" dur="500"/>
                                            <p:tgtEl>
                                              <p:spTgt spid="46"/>
                                            </p:tgtEl>
                                          </p:cBhvr>
                                        </p:animEffect>
                                      </p:childTnLst>
                                    </p:cTn>
                                  </p:par>
                                  <p:par>
                                    <p:cTn id="80" presetID="14" presetClass="entr" presetSubtype="1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childTnLst>
                              </p:cTn>
                            </p:par>
                            <p:par>
                              <p:cTn id="83" fill="hold">
                                <p:stCondLst>
                                  <p:cond delay="4000"/>
                                </p:stCondLst>
                                <p:childTnLst>
                                  <p:par>
                                    <p:cTn id="84" presetID="22" presetClass="entr" presetSubtype="2"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bldLvl="0" animBg="1"/>
          <p:bldP spid="30" grpId="0" bldLvl="0" animBg="1"/>
          <p:bldP spid="31" grpId="0" bldLvl="0" animBg="1"/>
          <p:bldP spid="32"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50" grpId="0" bldLvl="0" animBg="1"/>
          <p:bldP spid="57" grpId="0" bldLvl="0" animBg="1"/>
        </p:bldLst>
      </p:timing>
    </mc:Fallback>
  </mc:AlternateContent>
</p:sld>
</file>

<file path=ppt/slides/tags/tag1.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9"/>
  <p:tag name="KSO_WM_UNIT_LINE_FILL_TYPE" val="2"/>
</p:tagLst>
</file>

<file path=ppt/slides/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10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0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11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12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13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3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14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4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75"/>
  <p:tag name="KSO_WM_UNIT_TEXT_FILL_FORE_SCHEMECOLOR_INDEX" val="16"/>
  <p:tag name="KSO_WM_UNIT_TEXT_FILL_TYPE" val="1"/>
  <p:tag name="KSO_WM_UNIT_TEXT_FORE_SCHEMECOLOR_INDEX_BRIGHTNESS" val="0"/>
  <p:tag name="KSO_WM_UNIT_TEXT_FORE_SCHEMECOLOR_INDEX" val="14"/>
  <p:tag name="KSO_WM_UNIT_TEXT_LINE_FILL_TYPE" val="2"/>
</p:tagLst>
</file>

<file path=ppt/slides/tags/tag15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5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1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17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7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18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8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19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1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1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2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0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1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22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2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35"/>
  <p:tag name="KSO_WM_UNIT_TEXT_FILL_FORE_SCHEMECOLOR_INDEX" val="13"/>
  <p:tag name="KSO_WM_UNIT_TEXT_FILL_TYPE" val="1"/>
</p:tagLst>
</file>

<file path=ppt/slides/tags/tag23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23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3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35"/>
  <p:tag name="KSO_WM_UNIT_TEXT_FILL_FORE_SCHEMECOLOR_INDEX" val="13"/>
  <p:tag name="KSO_WM_UNIT_TEXT_FILL_TYPE" val="1"/>
</p:tagLst>
</file>

<file path=ppt/slides/tags/tag24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35"/>
  <p:tag name="KSO_WM_UNIT_TEXT_FILL_FORE_SCHEMECOLOR_INDEX" val="13"/>
  <p:tag name="KSO_WM_UNIT_TEXT_FILL_TYPE" val="1"/>
</p:tagLst>
</file>

<file path=ppt/slides/tags/tag2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5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5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35"/>
  <p:tag name="KSO_WM_UNIT_TEXT_FILL_FORE_SCHEMECOLOR_INDEX" val="13"/>
  <p:tag name="KSO_WM_UNIT_TEXT_FILL_TYPE" val="1"/>
</p:tagLst>
</file>

<file path=ppt/slides/tags/tag26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6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27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7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28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2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2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29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2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29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3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slides/tags/tag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3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3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slides/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3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slides/tags/tag3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3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33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slides/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4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slides/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3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slides/tags/tag3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3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3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3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slides/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3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3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3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3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3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3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slides/tags/tag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3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3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3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38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3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3"/>
  <p:tag name="KSO_WM_UNIT_TEXT_FILL_TYPE" val="1"/>
</p:tagLst>
</file>

<file path=ppt/slides/tags/tag3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3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slides/tags/tag39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slides/tags/tag39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slides/tags/tag3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slides/tags/tag3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3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3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3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5"/>
  <p:tag name="KSO_WM_UNIT_TEXT_FILL_FORE_SCHEMECOLOR_INDEX" val="15"/>
  <p:tag name="KSO_WM_UNIT_TEXT_FILL_TYPE" val="1"/>
</p:tagLst>
</file>

<file path=ppt/slides/tags/tag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Lst>
</file>

<file path=ppt/slides/tags/tag4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0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slides/tags/tag4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slides/tags/tag4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4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slides/tags/tag4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slides/tags/tag4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4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slides/tags/tag4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slides/tags/tag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slides/tags/tag4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slides/tags/tag4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slides/tags/tag4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slides/tags/tag4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4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slides/tags/tag4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9"/>
  <p:tag name="KSO_WM_UNIT_TEXT_FILL_TYPE" val="1"/>
</p:tagLst>
</file>

<file path=ppt/slides/tags/tag4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4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4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4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4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4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4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4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slides/tags/tag4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4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4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4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4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4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6"/>
  <p:tag name="KSO_WM_UNIT_TEXT_FILL_TYPE" val="1"/>
</p:tagLst>
</file>

<file path=ppt/slides/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4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slides/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slides/tags/tag4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slides/tags/tag48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slides/tags/tag48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slides/tags/tag4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slides/tags/tag48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slides/tags/tag4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4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4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4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4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4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slides/tags/tag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5.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5"/>
  <p:tag name="KSO_WM_UNIT_TEXT_FILL_FORE_SCHEMECOLOR_INDEX" val="15"/>
  <p:tag name="KSO_WM_UNIT_TEXT_FILL_TYPE" val="1"/>
</p:tagLst>
</file>

<file path=ppt/slides/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0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Lst>
</file>

<file path=ppt/slides/tags/tag5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slides/tags/tag50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slides/tags/tag5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0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5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slides/tags/tag5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5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5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5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slides/tags/tag5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5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5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5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Lst>
</file>

<file path=ppt/slides/tags/tag5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52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5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slides/tags/tag5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slides/tags/tag5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slides/tags/tag5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5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slides/tags/tag5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Lst>
</file>

<file path=ppt/slides/tags/tag5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slides/tags/tag5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slides/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3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slides/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5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Lst>
</file>

<file path=ppt/slides/tags/tag5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7"/>
  <p:tag name="KSO_WM_UNIT_TEXT_FILL_TYPE" val="1"/>
</p:tagLst>
</file>

<file path=ppt/slides/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54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5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8"/>
  <p:tag name="KSO_WM_UNIT_TEXT_FILL_TYPE" val="1"/>
</p:tagLst>
</file>

<file path=ppt/slides/tags/tag5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slides/tags/tag5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slides/tags/tag54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7"/>
  <p:tag name="KSO_WM_UNIT_LINE_FILL_TYPE" val="2"/>
</p:tagLst>
</file>

<file path=ppt/slides/tags/tag5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Lst>
</file>

<file path=ppt/slides/tags/tag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5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9"/>
  <p:tag name="KSO_WM_UNIT_LINE_FILL_TYPE" val="2"/>
</p:tagLst>
</file>

<file path=ppt/slides/tags/tag5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5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slides/tags/tag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5"/>
  <p:tag name="KSO_WM_UNIT_TEXT_FILL_FORE_SCHEMECOLOR_INDEX" val="15"/>
  <p:tag name="KSO_WM_UNIT_TEXT_FILL_TYPE" val="1"/>
</p:tagLst>
</file>

<file path=ppt/slides/tags/tag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slides/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slides/tags/tag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7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7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8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8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Lst>
</file>

<file path=ppt/slides/tags/tag90.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1.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2.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slides/tags/tag9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docProps/app.xml><?xml version="1.0" encoding="utf-8"?>
<Properties xmlns="http://schemas.openxmlformats.org/officeDocument/2006/extended-properties" xmlns:vt="http://schemas.openxmlformats.org/officeDocument/2006/docPropsVTypes">
  <TotalTime>10</TotalTime>
  <Words>1455</Words>
  <Application>Microsoft Office PowerPoint</Application>
  <PresentationFormat>宽屏</PresentationFormat>
  <Paragraphs>198</Paragraphs>
  <Slides>20</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20</vt:i4>
      </vt:variant>
    </vt:vector>
  </HeadingPairs>
  <TitlesOfParts>
    <vt:vector size="26" baseType="lpstr">
      <vt:lpstr>Arial</vt:lpstr>
      <vt:lpstr>思源黑体 CN Heavy</vt:lpstr>
      <vt:lpstr>演示春风楷</vt:lpstr>
      <vt:lpstr>OPPOSans 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慧群</dc:creator>
  <cp:lastModifiedBy>刘 慧群</cp:lastModifiedBy>
  <cp:revision>16</cp:revision>
  <dcterms:created xsi:type="dcterms:W3CDTF">2022-03-03T12:56:00Z</dcterms:created>
  <dcterms:modified xsi:type="dcterms:W3CDTF">2022-03-09T14:30:19Z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60BA4C9942A5423EA76B58F395852267</vt:lpwstr>
  </property>
  <property fmtid="{D5CDD505-2E9C-101B-9397-08002B2CF9AE}" pid="3" name="KSOProductBuildVer">
    <vt:lpwstr>2052-11.1.0.11365</vt:lpwstr>
  </property>
</Properties>
</file>